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3"/>
  </p:notesMasterIdLst>
  <p:sldIdLst>
    <p:sldId id="256" r:id="rId4"/>
    <p:sldId id="261" r:id="rId5"/>
    <p:sldId id="260" r:id="rId6"/>
    <p:sldId id="259" r:id="rId7"/>
    <p:sldId id="274" r:id="rId8"/>
    <p:sldId id="262" r:id="rId9"/>
    <p:sldId id="263" r:id="rId10"/>
    <p:sldId id="275" r:id="rId11"/>
    <p:sldId id="264" r:id="rId12"/>
    <p:sldId id="269" r:id="rId13"/>
    <p:sldId id="276" r:id="rId14"/>
    <p:sldId id="265" r:id="rId15"/>
    <p:sldId id="270" r:id="rId16"/>
    <p:sldId id="278" r:id="rId17"/>
    <p:sldId id="271" r:id="rId18"/>
    <p:sldId id="266" r:id="rId19"/>
    <p:sldId id="277" r:id="rId20"/>
    <p:sldId id="268" r:id="rId21"/>
    <p:sldId id="27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2EC17-D7EB-4E5C-89D5-15A7349593BD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F153B-329A-4614-8FE4-611D44176C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17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65A16C20-0C8C-4F85-B5A7-50043021BAFC}" type="slidenum">
              <a:rPr lang="en-US" altLang="ko-KR">
                <a:solidFill>
                  <a:srgbClr val="000000"/>
                </a:solidFill>
              </a:rPr>
              <a:pPr eaLnBrk="1" hangingPunct="1"/>
              <a:t>3</a:t>
            </a:fld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481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76039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56860E6A-A3A8-46F8-B535-723AB6FF314C}" type="slidenum">
              <a:rPr lang="en-US" altLang="ko-KR" sz="1200">
                <a:solidFill>
                  <a:srgbClr val="000000"/>
                </a:solidFill>
              </a:rPr>
              <a:pPr eaLnBrk="1" hangingPunct="1"/>
              <a:t>12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247214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56860E6A-A3A8-46F8-B535-723AB6FF314C}" type="slidenum">
              <a:rPr lang="en-US" altLang="ko-KR" sz="1200">
                <a:solidFill>
                  <a:srgbClr val="000000"/>
                </a:solidFill>
              </a:rPr>
              <a:pPr eaLnBrk="1" hangingPunct="1"/>
              <a:t>13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3147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16C20-0C8C-4F85-B5A7-50043021BAFC}" type="slidenum"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481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19475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56860E6A-A3A8-46F8-B535-723AB6FF314C}" type="slidenum">
              <a:rPr lang="en-US" altLang="ko-KR" sz="1200">
                <a:solidFill>
                  <a:srgbClr val="000000"/>
                </a:solidFill>
              </a:rPr>
              <a:pPr eaLnBrk="1" hangingPunct="1"/>
              <a:t>15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09116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56860E6A-A3A8-46F8-B535-723AB6FF314C}" type="slidenum">
              <a:rPr lang="en-US" altLang="ko-KR" sz="1200">
                <a:solidFill>
                  <a:srgbClr val="000000"/>
                </a:solidFill>
              </a:rPr>
              <a:pPr eaLnBrk="1" hangingPunct="1"/>
              <a:t>16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033409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16C20-0C8C-4F85-B5A7-50043021BAFC}" type="slidenum"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481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43969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56860E6A-A3A8-46F8-B535-723AB6FF314C}" type="slidenum">
              <a:rPr lang="en-US" altLang="ko-KR" sz="1200">
                <a:solidFill>
                  <a:srgbClr val="000000"/>
                </a:solidFill>
              </a:rPr>
              <a:pPr eaLnBrk="1" hangingPunct="1"/>
              <a:t>18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478181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56860E6A-A3A8-46F8-B535-723AB6FF314C}" type="slidenum">
              <a:rPr lang="en-US" altLang="ko-KR" sz="1200">
                <a:solidFill>
                  <a:srgbClr val="000000"/>
                </a:solidFill>
              </a:rPr>
              <a:pPr eaLnBrk="1" hangingPunct="1"/>
              <a:t>19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679522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56860E6A-A3A8-46F8-B535-723AB6FF314C}" type="slidenum">
              <a:rPr lang="en-US" altLang="ko-KR" sz="1200">
                <a:solidFill>
                  <a:srgbClr val="000000"/>
                </a:solidFill>
              </a:rPr>
              <a:pPr eaLnBrk="1" hangingPunct="1"/>
              <a:t>4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510653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16C20-0C8C-4F85-B5A7-50043021BAFC}" type="slidenum"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481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026072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56860E6A-A3A8-46F8-B535-723AB6FF314C}" type="slidenum">
              <a:rPr lang="en-US" altLang="ko-KR" sz="1200">
                <a:solidFill>
                  <a:srgbClr val="000000"/>
                </a:solidFill>
              </a:rPr>
              <a:pPr eaLnBrk="1" hangingPunct="1"/>
              <a:t>6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27013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56860E6A-A3A8-46F8-B535-723AB6FF314C}" type="slidenum">
              <a:rPr lang="en-US" altLang="ko-KR" sz="1200">
                <a:solidFill>
                  <a:srgbClr val="000000"/>
                </a:solidFill>
              </a:rPr>
              <a:pPr eaLnBrk="1" hangingPunct="1"/>
              <a:t>7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335090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16C20-0C8C-4F85-B5A7-50043021BAFC}" type="slidenum"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481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826293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56860E6A-A3A8-46F8-B535-723AB6FF314C}" type="slidenum">
              <a:rPr lang="en-US" altLang="ko-KR" sz="1200">
                <a:solidFill>
                  <a:srgbClr val="000000"/>
                </a:solidFill>
              </a:rPr>
              <a:pPr eaLnBrk="1" hangingPunct="1"/>
              <a:t>9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505469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56860E6A-A3A8-46F8-B535-723AB6FF314C}" type="slidenum">
              <a:rPr lang="en-US" altLang="ko-KR" sz="1200">
                <a:solidFill>
                  <a:srgbClr val="000000"/>
                </a:solidFill>
              </a:rPr>
              <a:pPr eaLnBrk="1" hangingPunct="1"/>
              <a:t>10</a:t>
            </a:fld>
            <a:endParaRPr lang="en-US" altLang="ko-KR" sz="1200">
              <a:solidFill>
                <a:srgbClr val="000000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557711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A16C20-0C8C-4F85-B5A7-50043021BAFC}" type="slidenum">
              <a:rPr kumimoji="1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4812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800177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68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9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087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9936530"/>
      </p:ext>
    </p:extLst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69829075"/>
      </p:ext>
    </p:extLst>
  </p:cSld>
  <p:clrMapOvr>
    <a:masterClrMapping/>
  </p:clrMapOvr>
  <p:transition spd="slow"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24123200"/>
      </p:ext>
    </p:extLst>
  </p:cSld>
  <p:clrMapOvr>
    <a:masterClrMapping/>
  </p:clrMapOvr>
  <p:transition spd="slow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59310943"/>
      </p:ext>
    </p:extLst>
  </p:cSld>
  <p:clrMapOvr>
    <a:masterClrMapping/>
  </p:clrMapOvr>
  <p:transition spd="slow"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53348541"/>
      </p:ext>
    </p:extLst>
  </p:cSld>
  <p:clrMapOvr>
    <a:masterClrMapping/>
  </p:clrMapOvr>
  <p:transition spd="slow"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09770971"/>
      </p:ext>
    </p:extLst>
  </p:cSld>
  <p:clrMapOvr>
    <a:masterClrMapping/>
  </p:clrMapOvr>
  <p:transition spd="slow"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363358"/>
      </p:ext>
    </p:extLst>
  </p:cSld>
  <p:clrMapOvr>
    <a:masterClrMapping/>
  </p:clrMapOvr>
  <p:transition spd="slow"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11643447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4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66975351"/>
      </p:ext>
    </p:extLst>
  </p:cSld>
  <p:clrMapOvr>
    <a:masterClrMapping/>
  </p:clrMapOvr>
  <p:transition spd="slow"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24648633"/>
      </p:ext>
    </p:extLst>
  </p:cSld>
  <p:clrMapOvr>
    <a:masterClrMapping/>
  </p:clrMapOvr>
  <p:transition spd="slow"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08459807"/>
      </p:ext>
    </p:extLst>
  </p:cSld>
  <p:clrMapOvr>
    <a:masterClrMapping/>
  </p:clrMapOvr>
  <p:transition spd="slow"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23095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08050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402703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18483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112620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37432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53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606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59582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712259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5640510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1945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4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8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14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7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7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54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A84F-9739-49BA-96C0-5DC96263C525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3D104-B532-481E-81BA-EC1BA119EA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20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5"/>
          <p:cNvSpPr>
            <a:spLocks noChangeArrowheads="1"/>
          </p:cNvSpPr>
          <p:nvPr userDrawn="1"/>
        </p:nvSpPr>
        <p:spPr bwMode="auto">
          <a:xfrm>
            <a:off x="406400" y="152400"/>
            <a:ext cx="1320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>
                <a:solidFill>
                  <a:srgbClr val="000000"/>
                </a:solidFill>
              </a:rPr>
              <a:t>화면이름</a:t>
            </a:r>
          </a:p>
        </p:txBody>
      </p:sp>
      <p:sp>
        <p:nvSpPr>
          <p:cNvPr id="9222" name="Rectangle 6"/>
          <p:cNvSpPr>
            <a:spLocks noChangeArrowheads="1"/>
          </p:cNvSpPr>
          <p:nvPr userDrawn="1"/>
        </p:nvSpPr>
        <p:spPr bwMode="auto">
          <a:xfrm>
            <a:off x="1727200" y="152400"/>
            <a:ext cx="16256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1200" b="1">
              <a:solidFill>
                <a:srgbClr val="000000"/>
              </a:solidFill>
            </a:endParaRPr>
          </a:p>
        </p:txBody>
      </p:sp>
      <p:sp>
        <p:nvSpPr>
          <p:cNvPr id="9223" name="Rectangle 7"/>
          <p:cNvSpPr>
            <a:spLocks noChangeArrowheads="1"/>
          </p:cNvSpPr>
          <p:nvPr userDrawn="1"/>
        </p:nvSpPr>
        <p:spPr bwMode="auto">
          <a:xfrm>
            <a:off x="3352800" y="152400"/>
            <a:ext cx="1320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>
                <a:solidFill>
                  <a:srgbClr val="000000"/>
                </a:solidFill>
              </a:rPr>
              <a:t>파일이름</a:t>
            </a:r>
          </a:p>
        </p:txBody>
      </p:sp>
      <p:sp>
        <p:nvSpPr>
          <p:cNvPr id="9224" name="Rectangle 8"/>
          <p:cNvSpPr>
            <a:spLocks noChangeArrowheads="1"/>
          </p:cNvSpPr>
          <p:nvPr userDrawn="1"/>
        </p:nvSpPr>
        <p:spPr bwMode="auto">
          <a:xfrm>
            <a:off x="4673600" y="152400"/>
            <a:ext cx="16256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1200" b="1">
              <a:solidFill>
                <a:srgbClr val="000000"/>
              </a:solidFill>
            </a:endParaRPr>
          </a:p>
        </p:txBody>
      </p:sp>
      <p:sp>
        <p:nvSpPr>
          <p:cNvPr id="9225" name="Rectangle 9"/>
          <p:cNvSpPr>
            <a:spLocks noChangeArrowheads="1"/>
          </p:cNvSpPr>
          <p:nvPr userDrawn="1"/>
        </p:nvSpPr>
        <p:spPr bwMode="auto">
          <a:xfrm>
            <a:off x="6299200" y="152400"/>
            <a:ext cx="16256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>
                <a:solidFill>
                  <a:srgbClr val="000000"/>
                </a:solidFill>
              </a:rPr>
              <a:t>Contents </a:t>
            </a:r>
          </a:p>
        </p:txBody>
      </p:sp>
      <p:sp>
        <p:nvSpPr>
          <p:cNvPr id="9226" name="Rectangle 10"/>
          <p:cNvSpPr>
            <a:spLocks noChangeArrowheads="1"/>
          </p:cNvSpPr>
          <p:nvPr userDrawn="1"/>
        </p:nvSpPr>
        <p:spPr bwMode="auto">
          <a:xfrm>
            <a:off x="7924801" y="152400"/>
            <a:ext cx="38735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1200" b="1">
              <a:solidFill>
                <a:srgbClr val="000000"/>
              </a:solidFill>
            </a:endParaRPr>
          </a:p>
        </p:txBody>
      </p:sp>
      <p:sp>
        <p:nvSpPr>
          <p:cNvPr id="9227" name="Rectangle 11"/>
          <p:cNvSpPr>
            <a:spLocks noChangeArrowheads="1"/>
          </p:cNvSpPr>
          <p:nvPr userDrawn="1"/>
        </p:nvSpPr>
        <p:spPr bwMode="auto">
          <a:xfrm>
            <a:off x="406400" y="533400"/>
            <a:ext cx="1137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00">
              <a:solidFill>
                <a:srgbClr val="000000"/>
              </a:solidFill>
            </a:endParaRPr>
          </a:p>
        </p:txBody>
      </p:sp>
      <p:sp>
        <p:nvSpPr>
          <p:cNvPr id="9228" name="Rectangle 12"/>
          <p:cNvSpPr>
            <a:spLocks noChangeArrowheads="1"/>
          </p:cNvSpPr>
          <p:nvPr userDrawn="1"/>
        </p:nvSpPr>
        <p:spPr bwMode="auto">
          <a:xfrm>
            <a:off x="406400" y="990600"/>
            <a:ext cx="11176000" cy="5678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00">
              <a:solidFill>
                <a:srgbClr val="000000"/>
              </a:solidFill>
            </a:endParaRPr>
          </a:p>
        </p:txBody>
      </p:sp>
      <p:sp>
        <p:nvSpPr>
          <p:cNvPr id="9229" name="Rectangle 13"/>
          <p:cNvSpPr>
            <a:spLocks noChangeArrowheads="1"/>
          </p:cNvSpPr>
          <p:nvPr userDrawn="1"/>
        </p:nvSpPr>
        <p:spPr bwMode="auto">
          <a:xfrm>
            <a:off x="406400" y="533400"/>
            <a:ext cx="1524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>
                <a:solidFill>
                  <a:srgbClr val="000000"/>
                </a:solidFill>
                <a:latin typeface="굴림체" pitchFamily="49" charset="-127"/>
                <a:ea typeface="굴림체" pitchFamily="49" charset="-127"/>
              </a:rPr>
              <a:t>Directory</a:t>
            </a:r>
          </a:p>
        </p:txBody>
      </p:sp>
      <p:sp>
        <p:nvSpPr>
          <p:cNvPr id="9230" name="Rectangle 14"/>
          <p:cNvSpPr>
            <a:spLocks noChangeArrowheads="1"/>
          </p:cNvSpPr>
          <p:nvPr userDrawn="1"/>
        </p:nvSpPr>
        <p:spPr bwMode="auto">
          <a:xfrm>
            <a:off x="9855200" y="990600"/>
            <a:ext cx="1930400" cy="56784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000">
              <a:solidFill>
                <a:srgbClr val="000000"/>
              </a:solidFill>
            </a:endParaRPr>
          </a:p>
        </p:txBody>
      </p:sp>
      <p:sp>
        <p:nvSpPr>
          <p:cNvPr id="9231" name="Rectangle 15"/>
          <p:cNvSpPr>
            <a:spLocks noChangeArrowheads="1"/>
          </p:cNvSpPr>
          <p:nvPr userDrawn="1"/>
        </p:nvSpPr>
        <p:spPr bwMode="auto">
          <a:xfrm>
            <a:off x="9855200" y="990601"/>
            <a:ext cx="193040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>
                <a:solidFill>
                  <a:srgbClr val="000000"/>
                </a:solidFill>
              </a:rPr>
              <a:t>화면설명</a:t>
            </a:r>
          </a:p>
        </p:txBody>
      </p:sp>
      <p:sp>
        <p:nvSpPr>
          <p:cNvPr id="9232" name="Rectangle 16"/>
          <p:cNvSpPr>
            <a:spLocks noChangeArrowheads="1"/>
          </p:cNvSpPr>
          <p:nvPr userDrawn="1"/>
        </p:nvSpPr>
        <p:spPr bwMode="auto">
          <a:xfrm>
            <a:off x="9855200" y="4191000"/>
            <a:ext cx="19304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>
                <a:solidFill>
                  <a:srgbClr val="000000"/>
                </a:solidFill>
              </a:rPr>
              <a:t>화면진행</a:t>
            </a:r>
          </a:p>
        </p:txBody>
      </p:sp>
      <p:sp>
        <p:nvSpPr>
          <p:cNvPr id="9235" name="Rectangle 19"/>
          <p:cNvSpPr>
            <a:spLocks noChangeArrowheads="1"/>
          </p:cNvSpPr>
          <p:nvPr userDrawn="1"/>
        </p:nvSpPr>
        <p:spPr bwMode="auto">
          <a:xfrm>
            <a:off x="2032000" y="533400"/>
            <a:ext cx="8128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457200" indent="-4572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ko-KR" sz="1000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9242" name="Rectangle 26"/>
          <p:cNvSpPr>
            <a:spLocks noChangeArrowheads="1"/>
          </p:cNvSpPr>
          <p:nvPr userDrawn="1"/>
        </p:nvSpPr>
        <p:spPr bwMode="auto">
          <a:xfrm>
            <a:off x="7247467" y="533400"/>
            <a:ext cx="1824567" cy="374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>
                <a:solidFill>
                  <a:srgbClr val="000000"/>
                </a:solidFill>
              </a:rPr>
              <a:t>작 성 자 </a:t>
            </a:r>
            <a:r>
              <a:rPr kumimoji="1" lang="en-US" altLang="ko-KR" sz="1200" b="1">
                <a:solidFill>
                  <a:srgbClr val="000000"/>
                </a:solidFill>
              </a:rPr>
              <a:t>/ </a:t>
            </a:r>
            <a:r>
              <a:rPr kumimoji="1" lang="ko-KR" altLang="en-US" sz="1200" b="1">
                <a:solidFill>
                  <a:srgbClr val="000000"/>
                </a:solidFill>
              </a:rPr>
              <a:t>날짜</a:t>
            </a:r>
          </a:p>
        </p:txBody>
      </p:sp>
    </p:spTree>
    <p:extLst>
      <p:ext uri="{BB962C8B-B14F-4D97-AF65-F5344CB8AC3E}">
        <p14:creationId xmlns:p14="http://schemas.microsoft.com/office/powerpoint/2010/main" val="19349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 dir="d"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368301" y="430214"/>
            <a:ext cx="2207684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700">
                <a:solidFill>
                  <a:srgbClr val="000000"/>
                </a:solidFill>
                <a:latin typeface="Trebuchet MS" pitchFamily="34" charset="0"/>
                <a:ea typeface="돋움" pitchFamily="50" charset="-127"/>
              </a:rPr>
              <a:t>P R O J E C T   N A M E _</a:t>
            </a:r>
          </a:p>
        </p:txBody>
      </p:sp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421218" y="1035051"/>
            <a:ext cx="5613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1 Depth</a:t>
            </a:r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4904318" y="488951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작성자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374651" y="446089"/>
            <a:ext cx="11648016" cy="60785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35" name="Line 11"/>
          <p:cNvSpPr>
            <a:spLocks noChangeShapeType="1"/>
          </p:cNvSpPr>
          <p:nvPr userDrawn="1"/>
        </p:nvSpPr>
        <p:spPr bwMode="auto">
          <a:xfrm>
            <a:off x="4826000" y="733425"/>
            <a:ext cx="7196667" cy="158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36" name="Line 12"/>
          <p:cNvSpPr>
            <a:spLocks noChangeShapeType="1"/>
          </p:cNvSpPr>
          <p:nvPr userDrawn="1"/>
        </p:nvSpPr>
        <p:spPr bwMode="auto">
          <a:xfrm>
            <a:off x="374651" y="1020763"/>
            <a:ext cx="11648016" cy="158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37" name="Line 13"/>
          <p:cNvSpPr>
            <a:spLocks noChangeShapeType="1"/>
          </p:cNvSpPr>
          <p:nvPr userDrawn="1"/>
        </p:nvSpPr>
        <p:spPr bwMode="auto">
          <a:xfrm>
            <a:off x="4819651" y="444501"/>
            <a:ext cx="2116" cy="574675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38" name="Text Box 14"/>
          <p:cNvSpPr txBox="1">
            <a:spLocks noChangeArrowheads="1"/>
          </p:cNvSpPr>
          <p:nvPr userDrawn="1"/>
        </p:nvSpPr>
        <p:spPr bwMode="auto">
          <a:xfrm>
            <a:off x="9647767" y="1557338"/>
            <a:ext cx="1964267" cy="21431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>
                <a:solidFill>
                  <a:srgbClr val="000000"/>
                </a:solidFill>
                <a:latin typeface="Trebuchet MS" pitchFamily="34" charset="0"/>
              </a:rPr>
              <a:t>P A G E  D E S C R I P T I O N</a:t>
            </a:r>
          </a:p>
        </p:txBody>
      </p:sp>
      <p:sp>
        <p:nvSpPr>
          <p:cNvPr id="1040" name="Line 16"/>
          <p:cNvSpPr>
            <a:spLocks noChangeShapeType="1"/>
          </p:cNvSpPr>
          <p:nvPr userDrawn="1"/>
        </p:nvSpPr>
        <p:spPr bwMode="auto">
          <a:xfrm>
            <a:off x="374651" y="1255714"/>
            <a:ext cx="11648016" cy="158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41" name="Line 17"/>
          <p:cNvSpPr>
            <a:spLocks noChangeShapeType="1"/>
          </p:cNvSpPr>
          <p:nvPr userDrawn="1"/>
        </p:nvSpPr>
        <p:spPr bwMode="auto">
          <a:xfrm>
            <a:off x="374651" y="1493839"/>
            <a:ext cx="11648016" cy="158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42" name="Line 18"/>
          <p:cNvSpPr>
            <a:spLocks noChangeShapeType="1"/>
          </p:cNvSpPr>
          <p:nvPr userDrawn="1"/>
        </p:nvSpPr>
        <p:spPr bwMode="auto">
          <a:xfrm>
            <a:off x="5685368" y="444501"/>
            <a:ext cx="4233" cy="1039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>
            <a:off x="7797801" y="444500"/>
            <a:ext cx="4233" cy="579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44" name="Line 20"/>
          <p:cNvSpPr>
            <a:spLocks noChangeShapeType="1"/>
          </p:cNvSpPr>
          <p:nvPr userDrawn="1"/>
        </p:nvSpPr>
        <p:spPr bwMode="auto">
          <a:xfrm>
            <a:off x="8737601" y="444500"/>
            <a:ext cx="4233" cy="808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45" name="Text Box 21"/>
          <p:cNvSpPr txBox="1">
            <a:spLocks noChangeArrowheads="1"/>
          </p:cNvSpPr>
          <p:nvPr userDrawn="1"/>
        </p:nvSpPr>
        <p:spPr bwMode="auto">
          <a:xfrm>
            <a:off x="4904318" y="763588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승인자</a:t>
            </a:r>
          </a:p>
        </p:txBody>
      </p:sp>
      <p:sp>
        <p:nvSpPr>
          <p:cNvPr id="1046" name="Text Box 22"/>
          <p:cNvSpPr txBox="1">
            <a:spLocks noChangeArrowheads="1"/>
          </p:cNvSpPr>
          <p:nvPr userDrawn="1"/>
        </p:nvSpPr>
        <p:spPr bwMode="auto">
          <a:xfrm>
            <a:off x="7920567" y="479426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작성일</a:t>
            </a:r>
          </a:p>
        </p:txBody>
      </p:sp>
      <p:sp>
        <p:nvSpPr>
          <p:cNvPr id="1047" name="Text Box 23"/>
          <p:cNvSpPr txBox="1">
            <a:spLocks noChangeArrowheads="1"/>
          </p:cNvSpPr>
          <p:nvPr userDrawn="1"/>
        </p:nvSpPr>
        <p:spPr bwMode="auto">
          <a:xfrm>
            <a:off x="7920567" y="763588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승인일</a:t>
            </a:r>
          </a:p>
        </p:txBody>
      </p:sp>
      <p:sp>
        <p:nvSpPr>
          <p:cNvPr id="1048" name="Line 24"/>
          <p:cNvSpPr>
            <a:spLocks noChangeShapeType="1"/>
          </p:cNvSpPr>
          <p:nvPr userDrawn="1"/>
        </p:nvSpPr>
        <p:spPr bwMode="auto">
          <a:xfrm>
            <a:off x="1200152" y="1020763"/>
            <a:ext cx="4233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49" name="Line 25"/>
          <p:cNvSpPr>
            <a:spLocks noChangeShapeType="1"/>
          </p:cNvSpPr>
          <p:nvPr userDrawn="1"/>
        </p:nvSpPr>
        <p:spPr bwMode="auto">
          <a:xfrm>
            <a:off x="2741085" y="1020763"/>
            <a:ext cx="2116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50" name="Line 26"/>
          <p:cNvSpPr>
            <a:spLocks noChangeShapeType="1"/>
          </p:cNvSpPr>
          <p:nvPr userDrawn="1"/>
        </p:nvSpPr>
        <p:spPr bwMode="auto">
          <a:xfrm>
            <a:off x="3498851" y="1020763"/>
            <a:ext cx="2116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51" name="Text Box 27"/>
          <p:cNvSpPr txBox="1">
            <a:spLocks noChangeArrowheads="1"/>
          </p:cNvSpPr>
          <p:nvPr userDrawn="1"/>
        </p:nvSpPr>
        <p:spPr bwMode="auto">
          <a:xfrm>
            <a:off x="2764367" y="1035051"/>
            <a:ext cx="5613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2 Depth</a:t>
            </a:r>
          </a:p>
        </p:txBody>
      </p:sp>
      <p:sp>
        <p:nvSpPr>
          <p:cNvPr id="1053" name="Line 29"/>
          <p:cNvSpPr>
            <a:spLocks noChangeShapeType="1"/>
          </p:cNvSpPr>
          <p:nvPr userDrawn="1"/>
        </p:nvSpPr>
        <p:spPr bwMode="auto">
          <a:xfrm>
            <a:off x="6669618" y="1020763"/>
            <a:ext cx="4233" cy="474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54" name="Text Box 30"/>
          <p:cNvSpPr txBox="1">
            <a:spLocks noChangeArrowheads="1"/>
          </p:cNvSpPr>
          <p:nvPr userDrawn="1"/>
        </p:nvSpPr>
        <p:spPr bwMode="auto">
          <a:xfrm>
            <a:off x="5770034" y="1035051"/>
            <a:ext cx="5613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3 Depth</a:t>
            </a:r>
          </a:p>
        </p:txBody>
      </p:sp>
      <p:sp>
        <p:nvSpPr>
          <p:cNvPr id="1056" name="Line 32"/>
          <p:cNvSpPr>
            <a:spLocks noChangeShapeType="1"/>
          </p:cNvSpPr>
          <p:nvPr userDrawn="1"/>
        </p:nvSpPr>
        <p:spPr bwMode="auto">
          <a:xfrm>
            <a:off x="9554634" y="1020763"/>
            <a:ext cx="2117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57" name="Text Box 33"/>
          <p:cNvSpPr txBox="1">
            <a:spLocks noChangeArrowheads="1"/>
          </p:cNvSpPr>
          <p:nvPr userDrawn="1"/>
        </p:nvSpPr>
        <p:spPr bwMode="auto">
          <a:xfrm>
            <a:off x="8820151" y="1035051"/>
            <a:ext cx="5613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4 Depth</a:t>
            </a:r>
          </a:p>
        </p:txBody>
      </p:sp>
      <p:sp>
        <p:nvSpPr>
          <p:cNvPr id="1058" name="Text Box 34"/>
          <p:cNvSpPr txBox="1">
            <a:spLocks noChangeArrowheads="1"/>
          </p:cNvSpPr>
          <p:nvPr userDrawn="1"/>
        </p:nvSpPr>
        <p:spPr bwMode="auto">
          <a:xfrm>
            <a:off x="431801" y="1273176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화 면 명</a:t>
            </a:r>
          </a:p>
        </p:txBody>
      </p:sp>
      <p:sp>
        <p:nvSpPr>
          <p:cNvPr id="1060" name="Text Box 36"/>
          <p:cNvSpPr txBox="1">
            <a:spLocks noChangeArrowheads="1"/>
          </p:cNvSpPr>
          <p:nvPr userDrawn="1"/>
        </p:nvSpPr>
        <p:spPr bwMode="auto">
          <a:xfrm>
            <a:off x="5770034" y="1273176"/>
            <a:ext cx="5597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화 일 명</a:t>
            </a:r>
          </a:p>
        </p:txBody>
      </p:sp>
      <p:sp>
        <p:nvSpPr>
          <p:cNvPr id="1063" name="Line 39"/>
          <p:cNvSpPr>
            <a:spLocks noChangeShapeType="1"/>
          </p:cNvSpPr>
          <p:nvPr userDrawn="1"/>
        </p:nvSpPr>
        <p:spPr bwMode="auto">
          <a:xfrm>
            <a:off x="11156951" y="444500"/>
            <a:ext cx="2116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64" name="Text Box 40"/>
          <p:cNvSpPr txBox="1">
            <a:spLocks noChangeArrowheads="1"/>
          </p:cNvSpPr>
          <p:nvPr userDrawn="1"/>
        </p:nvSpPr>
        <p:spPr bwMode="auto">
          <a:xfrm>
            <a:off x="11296651" y="479426"/>
            <a:ext cx="42351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>
                <a:solidFill>
                  <a:srgbClr val="000000"/>
                </a:solidFill>
                <a:latin typeface="돋움" pitchFamily="50" charset="-127"/>
                <a:ea typeface="돋움" pitchFamily="50" charset="-127"/>
              </a:rPr>
              <a:t>확 인</a:t>
            </a:r>
          </a:p>
        </p:txBody>
      </p:sp>
      <p:sp>
        <p:nvSpPr>
          <p:cNvPr id="1067" name="Line 43"/>
          <p:cNvSpPr>
            <a:spLocks noChangeShapeType="1"/>
          </p:cNvSpPr>
          <p:nvPr userDrawn="1"/>
        </p:nvSpPr>
        <p:spPr bwMode="auto">
          <a:xfrm>
            <a:off x="9235018" y="1524000"/>
            <a:ext cx="2116" cy="5073650"/>
          </a:xfrm>
          <a:prstGeom prst="line">
            <a:avLst/>
          </a:prstGeom>
          <a:noFill/>
          <a:ln w="3175">
            <a:solidFill>
              <a:srgbClr val="C0C0C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68" name="Line 44"/>
          <p:cNvSpPr>
            <a:spLocks noChangeShapeType="1"/>
          </p:cNvSpPr>
          <p:nvPr userDrawn="1"/>
        </p:nvSpPr>
        <p:spPr bwMode="auto">
          <a:xfrm>
            <a:off x="9264651" y="1773238"/>
            <a:ext cx="2783416" cy="0"/>
          </a:xfrm>
          <a:prstGeom prst="line">
            <a:avLst/>
          </a:prstGeom>
          <a:noFill/>
          <a:ln w="3175">
            <a:solidFill>
              <a:srgbClr val="C0C0C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>
              <a:solidFill>
                <a:srgbClr val="000000"/>
              </a:solidFill>
            </a:endParaRPr>
          </a:p>
        </p:txBody>
      </p:sp>
      <p:pic>
        <p:nvPicPr>
          <p:cNvPr id="2" name="Picture 46" descr="logo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34" y="6621464"/>
            <a:ext cx="1056217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5524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스토리 보드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제출자 </a:t>
            </a:r>
            <a:r>
              <a:rPr lang="en-US" altLang="ko-KR" dirty="0"/>
              <a:t>: </a:t>
            </a:r>
            <a:r>
              <a:rPr lang="ko-KR" altLang="en-US"/>
              <a:t>컴퓨터공학전공 </a:t>
            </a:r>
            <a:r>
              <a:rPr lang="en-US" altLang="ko-KR"/>
              <a:t>18114414 </a:t>
            </a:r>
            <a:r>
              <a:rPr lang="ko-KR" altLang="en-US" dirty="0" err="1"/>
              <a:t>장소연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043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19F22A-BFF8-4504-9149-A0A2912764A1}"/>
              </a:ext>
            </a:extLst>
          </p:cNvPr>
          <p:cNvSpPr txBox="1"/>
          <p:nvPr/>
        </p:nvSpPr>
        <p:spPr>
          <a:xfrm>
            <a:off x="1736521" y="159391"/>
            <a:ext cx="85151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/>
              <a:t>왓챠</a:t>
            </a:r>
            <a:r>
              <a:rPr lang="ko-KR" altLang="en-US" sz="1200" dirty="0"/>
              <a:t>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79634-CD2F-4EA7-BD90-77283240B730}"/>
              </a:ext>
            </a:extLst>
          </p:cNvPr>
          <p:cNvSpPr txBox="1"/>
          <p:nvPr/>
        </p:nvSpPr>
        <p:spPr>
          <a:xfrm>
            <a:off x="4685993" y="159390"/>
            <a:ext cx="133081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/>
              <a:t>wintroduce.html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79A7-0482-4906-AEC0-256C2F040BC5}"/>
              </a:ext>
            </a:extLst>
          </p:cNvPr>
          <p:cNvSpPr txBox="1"/>
          <p:nvPr/>
        </p:nvSpPr>
        <p:spPr>
          <a:xfrm>
            <a:off x="9123769" y="591261"/>
            <a:ext cx="1765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/>
              <a:t>장 소 연</a:t>
            </a:r>
            <a:r>
              <a:rPr lang="en-US" altLang="ko-KR" sz="1200" dirty="0"/>
              <a:t>	20/06/15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38E8FE-E7AE-4444-881C-C07FE944B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9" t="7645" r="12969"/>
          <a:stretch/>
        </p:blipFill>
        <p:spPr>
          <a:xfrm>
            <a:off x="2188507" y="1157682"/>
            <a:ext cx="5959107" cy="467198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093FA7-7B93-4995-83E1-1B87DADAE483}"/>
              </a:ext>
            </a:extLst>
          </p:cNvPr>
          <p:cNvGrpSpPr/>
          <p:nvPr/>
        </p:nvGrpSpPr>
        <p:grpSpPr>
          <a:xfrm>
            <a:off x="3022477" y="5906170"/>
            <a:ext cx="4293962" cy="557754"/>
            <a:chOff x="2063750" y="5094592"/>
            <a:chExt cx="4689388" cy="845242"/>
          </a:xfrm>
        </p:grpSpPr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DB072C85-6317-46FE-AC38-70C3F81B0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5094592"/>
              <a:ext cx="4689388" cy="84524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>
                <a:solidFill>
                  <a:srgbClr val="000000"/>
                </a:solidFill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89B22EB8-7339-4AFF-81E8-BAE1E3237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4942" y="5168992"/>
              <a:ext cx="1838503" cy="37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</a:rPr>
                <a:t>상단 </a:t>
              </a:r>
              <a:r>
                <a:rPr lang="en-US" altLang="ko-KR" dirty="0">
                  <a:solidFill>
                    <a:srgbClr val="000000"/>
                  </a:solidFill>
                </a:rPr>
                <a:t>WATCHA PLAY </a:t>
              </a:r>
              <a:r>
                <a:rPr lang="ko-KR" altLang="en-US" dirty="0">
                  <a:solidFill>
                    <a:srgbClr val="000000"/>
                  </a:solidFill>
                </a:rPr>
                <a:t>로고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83F8B6CE-A4C8-489D-A9C6-1C5398F6C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517" y="5517213"/>
              <a:ext cx="994704" cy="37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watcha.html</a:t>
              </a:r>
            </a:p>
          </p:txBody>
        </p:sp>
      </p:grpSp>
      <p:sp>
        <p:nvSpPr>
          <p:cNvPr id="10" name="Text Box 13">
            <a:extLst>
              <a:ext uri="{FF2B5EF4-FFF2-40B4-BE49-F238E27FC236}">
                <a16:creationId xmlns:a16="http://schemas.microsoft.com/office/drawing/2014/main" id="{68224E20-11A3-497F-8D2C-E3A5449E3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2461" y="1924776"/>
            <a:ext cx="1875835" cy="81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왓챠</a:t>
            </a:r>
            <a:r>
              <a:rPr lang="ko-KR" altLang="en-US" sz="1100" dirty="0">
                <a:solidFill>
                  <a:srgbClr val="000000"/>
                </a:solidFill>
              </a:rPr>
              <a:t> 플레이에 대한 소개와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주소</a:t>
            </a:r>
            <a:r>
              <a:rPr lang="en-US" altLang="ko-KR" sz="1100" dirty="0">
                <a:solidFill>
                  <a:srgbClr val="000000"/>
                </a:solidFill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</a:rPr>
              <a:t>전화번호</a:t>
            </a:r>
            <a:r>
              <a:rPr lang="en-US" altLang="ko-KR" sz="1100" dirty="0">
                <a:solidFill>
                  <a:srgbClr val="000000"/>
                </a:solidFill>
              </a:rPr>
              <a:t>, </a:t>
            </a: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운영 시간</a:t>
            </a:r>
            <a:r>
              <a:rPr lang="en-US" altLang="ko-KR" sz="1100" dirty="0">
                <a:solidFill>
                  <a:srgbClr val="000000"/>
                </a:solidFill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</a:rPr>
              <a:t>이메일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7784D5D6-A5B6-455E-84DA-0CD1F4F396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5082654"/>
            <a:ext cx="1886958" cy="56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상단 로고 아이콘 클릭 시 버튼 선택 화면으로 </a:t>
            </a:r>
            <a:r>
              <a:rPr lang="ko-KR" altLang="en-US" sz="1100" dirty="0" err="1">
                <a:solidFill>
                  <a:srgbClr val="000000"/>
                </a:solidFill>
              </a:rPr>
              <a:t>돌아감</a:t>
            </a:r>
            <a:endParaRPr lang="en-US" altLang="ko-KR" sz="1100" dirty="0">
              <a:solidFill>
                <a:srgbClr val="000000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6E63F804-DD9E-4EFC-A0E4-FEDAF1028A8D}"/>
              </a:ext>
            </a:extLst>
          </p:cNvPr>
          <p:cNvCxnSpPr>
            <a:cxnSpLocks/>
          </p:cNvCxnSpPr>
          <p:nvPr/>
        </p:nvCxnSpPr>
        <p:spPr>
          <a:xfrm flipV="1">
            <a:off x="6053087" y="2425468"/>
            <a:ext cx="3803925" cy="1299244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77671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6">
            <a:extLst>
              <a:ext uri="{FF2B5EF4-FFF2-40B4-BE49-F238E27FC236}">
                <a16:creationId xmlns:a16="http://schemas.microsoft.com/office/drawing/2014/main" id="{301BC755-3481-4163-BFAB-8237F8A76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7663" y="1918018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" name="Line 87">
            <a:extLst>
              <a:ext uri="{FF2B5EF4-FFF2-40B4-BE49-F238E27FC236}">
                <a16:creationId xmlns:a16="http://schemas.microsoft.com/office/drawing/2014/main" id="{F8FC17F4-0934-43EB-BDAC-3A75DD7C2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0677" y="274306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" name="Line 91">
            <a:extLst>
              <a:ext uri="{FF2B5EF4-FFF2-40B4-BE49-F238E27FC236}">
                <a16:creationId xmlns:a16="http://schemas.microsoft.com/office/drawing/2014/main" id="{AD9FE507-C88C-41F2-993F-36B3B2FDAE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0536" y="1918019"/>
            <a:ext cx="1589" cy="41957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0" name="Rectangle 95">
            <a:extLst>
              <a:ext uri="{FF2B5EF4-FFF2-40B4-BE49-F238E27FC236}">
                <a16:creationId xmlns:a16="http://schemas.microsoft.com/office/drawing/2014/main" id="{992C1BD9-0367-4C7C-B7BD-C36727A7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8" y="2296561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487</a:t>
            </a:r>
          </a:p>
        </p:txBody>
      </p:sp>
      <p:sp>
        <p:nvSpPr>
          <p:cNvPr id="12" name="Rectangle 97">
            <a:extLst>
              <a:ext uri="{FF2B5EF4-FFF2-40B4-BE49-F238E27FC236}">
                <a16:creationId xmlns:a16="http://schemas.microsoft.com/office/drawing/2014/main" id="{F88B1055-E221-4E56-9784-09F19A1F6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8" y="3942873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985</a:t>
            </a:r>
          </a:p>
        </p:txBody>
      </p:sp>
      <p:sp>
        <p:nvSpPr>
          <p:cNvPr id="16" name="Rectangle 102">
            <a:extLst>
              <a:ext uri="{FF2B5EF4-FFF2-40B4-BE49-F238E27FC236}">
                <a16:creationId xmlns:a16="http://schemas.microsoft.com/office/drawing/2014/main" id="{F4067927-BCEA-4DDB-B0CD-EDBFFD204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916431"/>
            <a:ext cx="5759450" cy="4197349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0" name="Rectangle 106">
            <a:extLst>
              <a:ext uri="{FF2B5EF4-FFF2-40B4-BE49-F238E27FC236}">
                <a16:creationId xmlns:a16="http://schemas.microsoft.com/office/drawing/2014/main" id="{6BD114ED-6A97-48B3-95CE-2CF0217B1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585" y="1922019"/>
            <a:ext cx="5759450" cy="81606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서비스 로고 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이미지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2" name="Rectangle 128">
            <a:extLst>
              <a:ext uri="{FF2B5EF4-FFF2-40B4-BE49-F238E27FC236}">
                <a16:creationId xmlns:a16="http://schemas.microsoft.com/office/drawing/2014/main" id="{9B1E7E16-0D4D-47F9-B161-1F8E34738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918017"/>
            <a:ext cx="5759450" cy="820056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3" name="Rectangle 129">
            <a:extLst>
              <a:ext uri="{FF2B5EF4-FFF2-40B4-BE49-F238E27FC236}">
                <a16:creationId xmlns:a16="http://schemas.microsoft.com/office/drawing/2014/main" id="{10601AC9-0D1D-43F0-B529-7C7768704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738079"/>
            <a:ext cx="5759450" cy="3375695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7" name="Rectangle 133">
            <a:extLst>
              <a:ext uri="{FF2B5EF4-FFF2-40B4-BE49-F238E27FC236}">
                <a16:creationId xmlns:a16="http://schemas.microsoft.com/office/drawing/2014/main" id="{5C140336-B89C-4F81-801A-837804B45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918019"/>
            <a:ext cx="142875" cy="142875"/>
          </a:xfrm>
          <a:prstGeom prst="rect">
            <a:avLst/>
          </a:prstGeom>
          <a:solidFill>
            <a:srgbClr val="800000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52" name="Text Box 138">
            <a:extLst>
              <a:ext uri="{FF2B5EF4-FFF2-40B4-BE49-F238E27FC236}">
                <a16:creationId xmlns:a16="http://schemas.microsoft.com/office/drawing/2014/main" id="{4C6B8E34-B543-4FCA-BFCB-226BB946E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1889444"/>
            <a:ext cx="21590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A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5E2BF6-000F-40AF-956C-E9B0DDFE125F}"/>
              </a:ext>
            </a:extLst>
          </p:cNvPr>
          <p:cNvGrpSpPr/>
          <p:nvPr/>
        </p:nvGrpSpPr>
        <p:grpSpPr>
          <a:xfrm>
            <a:off x="2142174" y="2708834"/>
            <a:ext cx="490566" cy="224899"/>
            <a:chOff x="2142174" y="2906123"/>
            <a:chExt cx="490566" cy="224899"/>
          </a:xfrm>
        </p:grpSpPr>
        <p:sp>
          <p:nvSpPr>
            <p:cNvPr id="48" name="Rectangle 134">
              <a:extLst>
                <a:ext uri="{FF2B5EF4-FFF2-40B4-BE49-F238E27FC236}">
                  <a16:creationId xmlns:a16="http://schemas.microsoft.com/office/drawing/2014/main" id="{B0D2620D-F78B-48B4-A4D2-873758B8C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585" y="2939673"/>
              <a:ext cx="142875" cy="142875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53" name="Text Box 141">
              <a:extLst>
                <a:ext uri="{FF2B5EF4-FFF2-40B4-BE49-F238E27FC236}">
                  <a16:creationId xmlns:a16="http://schemas.microsoft.com/office/drawing/2014/main" id="{D5C6F137-800C-4D0C-9BE2-BF3DC7121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174" y="2906123"/>
              <a:ext cx="490566" cy="224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0803" tIns="50402" rIns="100803" bIns="50402">
              <a:spAutoFit/>
            </a:bodyPr>
            <a:lstStyle>
              <a:lvl1pPr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10080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B</a:t>
              </a:r>
            </a:p>
          </p:txBody>
        </p:sp>
      </p:grpSp>
      <p:sp>
        <p:nvSpPr>
          <p:cNvPr id="57" name="Line 145">
            <a:extLst>
              <a:ext uri="{FF2B5EF4-FFF2-40B4-BE49-F238E27FC236}">
                <a16:creationId xmlns:a16="http://schemas.microsoft.com/office/drawing/2014/main" id="{FEC35430-9684-42D3-B027-A4AF759FE0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8213" y="1773556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8" name="Line 146">
            <a:extLst>
              <a:ext uri="{FF2B5EF4-FFF2-40B4-BE49-F238E27FC236}">
                <a16:creationId xmlns:a16="http://schemas.microsoft.com/office/drawing/2014/main" id="{9604FD2D-D63B-4DE1-97A5-0E22BDB2FE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7663" y="1773556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9" name="Line 147">
            <a:extLst>
              <a:ext uri="{FF2B5EF4-FFF2-40B4-BE49-F238E27FC236}">
                <a16:creationId xmlns:a16="http://schemas.microsoft.com/office/drawing/2014/main" id="{13D2FC00-D9E8-4724-85FC-0DF7A6648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213" y="1773555"/>
            <a:ext cx="575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2" name="Rectangle 150">
            <a:extLst>
              <a:ext uri="{FF2B5EF4-FFF2-40B4-BE49-F238E27FC236}">
                <a16:creationId xmlns:a16="http://schemas.microsoft.com/office/drawing/2014/main" id="{00E60B3D-B2B4-4210-B26B-E44BB01F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971" y="1585436"/>
            <a:ext cx="260350" cy="144462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1903</a:t>
            </a:r>
          </a:p>
        </p:txBody>
      </p:sp>
      <p:sp>
        <p:nvSpPr>
          <p:cNvPr id="68" name="Line 94">
            <a:extLst>
              <a:ext uri="{FF2B5EF4-FFF2-40B4-BE49-F238E27FC236}">
                <a16:creationId xmlns:a16="http://schemas.microsoft.com/office/drawing/2014/main" id="{4C53936D-789C-410C-928B-44FE78D9EA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30526" y="1916430"/>
            <a:ext cx="10162" cy="8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9" name="Text Box 77">
            <a:extLst>
              <a:ext uri="{FF2B5EF4-FFF2-40B4-BE49-F238E27FC236}">
                <a16:creationId xmlns:a16="http://schemas.microsoft.com/office/drawing/2014/main" id="{518E4758-028D-4145-A295-EDB2EA148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019" y="549275"/>
            <a:ext cx="3743483" cy="40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스트리밍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서비스 소개 사이트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0" name="Text Box 78">
            <a:extLst>
              <a:ext uri="{FF2B5EF4-FFF2-40B4-BE49-F238E27FC236}">
                <a16:creationId xmlns:a16="http://schemas.microsoft.com/office/drawing/2014/main" id="{6C13EDC2-DC9F-46DD-B5C7-5E452413B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1" y="476250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 소 연</a:t>
            </a:r>
          </a:p>
        </p:txBody>
      </p:sp>
      <p:sp>
        <p:nvSpPr>
          <p:cNvPr id="71" name="Text Box 79">
            <a:extLst>
              <a:ext uri="{FF2B5EF4-FFF2-40B4-BE49-F238E27FC236}">
                <a16:creationId xmlns:a16="http://schemas.microsoft.com/office/drawing/2014/main" id="{C47B0CEF-CCC1-4992-8044-47107F9B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776" y="491725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2020. 06. 17</a:t>
            </a:r>
          </a:p>
        </p:txBody>
      </p:sp>
      <p:sp>
        <p:nvSpPr>
          <p:cNvPr id="74" name="Text Box 82">
            <a:extLst>
              <a:ext uri="{FF2B5EF4-FFF2-40B4-BE49-F238E27FC236}">
                <a16:creationId xmlns:a16="http://schemas.microsoft.com/office/drawing/2014/main" id="{E19CF1B5-F2EF-4E79-98EE-60DD12AE2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775" y="1035051"/>
            <a:ext cx="93662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PAYMENT</a:t>
            </a:r>
          </a:p>
        </p:txBody>
      </p:sp>
      <p:sp>
        <p:nvSpPr>
          <p:cNvPr id="75" name="Text Box 83">
            <a:extLst>
              <a:ext uri="{FF2B5EF4-FFF2-40B4-BE49-F238E27FC236}">
                <a16:creationId xmlns:a16="http://schemas.microsoft.com/office/drawing/2014/main" id="{05D18E5B-B40B-41BB-80A6-518D660D8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447" y="1263735"/>
            <a:ext cx="9366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메인 페이지</a:t>
            </a:r>
            <a:endParaRPr kumimoji="1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6699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6" name="Text Box 84">
            <a:extLst>
              <a:ext uri="{FF2B5EF4-FFF2-40B4-BE49-F238E27FC236}">
                <a16:creationId xmlns:a16="http://schemas.microsoft.com/office/drawing/2014/main" id="{F867D43A-694D-49F6-84F2-10231275E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6144" y="1260475"/>
            <a:ext cx="4799156" cy="22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/18114414 </a:t>
            </a:r>
            <a:r>
              <a:rPr lang="ko-KR" altLang="en-US" sz="8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장소연</a:t>
            </a: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/npayment.html,    /18114414 </a:t>
            </a:r>
            <a:r>
              <a:rPr lang="ko-KR" altLang="en-US" sz="8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장소연</a:t>
            </a: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/wpayment.html</a:t>
            </a:r>
          </a:p>
        </p:txBody>
      </p:sp>
      <p:sp>
        <p:nvSpPr>
          <p:cNvPr id="84" name="Text Box 152">
            <a:extLst>
              <a:ext uri="{FF2B5EF4-FFF2-40B4-BE49-F238E27FC236}">
                <a16:creationId xmlns:a16="http://schemas.microsoft.com/office/drawing/2014/main" id="{CA6FDE0F-7B38-493E-974A-C23CD822A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2" y="1844672"/>
            <a:ext cx="2439023" cy="7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A area_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선택한 서비스의 로고를 상단에 크게 배치하여 무슨 서비스의 메뉴를 제공하고 있는지 알게 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85" name="Text Box 153">
            <a:extLst>
              <a:ext uri="{FF2B5EF4-FFF2-40B4-BE49-F238E27FC236}">
                <a16:creationId xmlns:a16="http://schemas.microsoft.com/office/drawing/2014/main" id="{CA7E390E-E1EE-4D76-9AE8-19EC87A0D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2" y="2889407"/>
            <a:ext cx="2439023" cy="98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B area_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사용자가 서비스의 요금제를 따로 검색해서 확인할 필요 없이 쉽게 찾을 수 있도록 표로 정리하여 배치한다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29" name="Rectangle 106">
            <a:extLst>
              <a:ext uri="{FF2B5EF4-FFF2-40B4-BE49-F238E27FC236}">
                <a16:creationId xmlns:a16="http://schemas.microsoft.com/office/drawing/2014/main" id="{FBF6039C-2041-4496-9FDC-4BE8634DF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4716" y="2995395"/>
            <a:ext cx="3535571" cy="2861062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요금제 표</a:t>
            </a:r>
          </a:p>
        </p:txBody>
      </p:sp>
    </p:spTree>
    <p:extLst>
      <p:ext uri="{BB962C8B-B14F-4D97-AF65-F5344CB8AC3E}">
        <p14:creationId xmlns:p14="http://schemas.microsoft.com/office/powerpoint/2010/main" val="93589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19F22A-BFF8-4504-9149-A0A2912764A1}"/>
              </a:ext>
            </a:extLst>
          </p:cNvPr>
          <p:cNvSpPr txBox="1"/>
          <p:nvPr/>
        </p:nvSpPr>
        <p:spPr>
          <a:xfrm>
            <a:off x="1736521" y="159391"/>
            <a:ext cx="167225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/>
              <a:t>넷플릭스</a:t>
            </a:r>
            <a:r>
              <a:rPr lang="ko-KR" altLang="en-US" sz="1200" dirty="0"/>
              <a:t> 요금제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79634-CD2F-4EA7-BD90-77283240B730}"/>
              </a:ext>
            </a:extLst>
          </p:cNvPr>
          <p:cNvSpPr txBox="1"/>
          <p:nvPr/>
        </p:nvSpPr>
        <p:spPr>
          <a:xfrm>
            <a:off x="4685993" y="159390"/>
            <a:ext cx="124425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/>
              <a:t>npayment.html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79A7-0482-4906-AEC0-256C2F040BC5}"/>
              </a:ext>
            </a:extLst>
          </p:cNvPr>
          <p:cNvSpPr txBox="1"/>
          <p:nvPr/>
        </p:nvSpPr>
        <p:spPr>
          <a:xfrm>
            <a:off x="9123769" y="591261"/>
            <a:ext cx="1765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/>
              <a:t>장 소 연</a:t>
            </a:r>
            <a:r>
              <a:rPr lang="en-US" altLang="ko-KR" sz="1200" dirty="0"/>
              <a:t>	20/06/15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F3BD5C-1709-4672-8B06-492F1ED74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21"/>
          <a:stretch/>
        </p:blipFill>
        <p:spPr>
          <a:xfrm>
            <a:off x="2266823" y="1073460"/>
            <a:ext cx="5794395" cy="471107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587699F-517D-49C6-A8E6-FBB1318B8AD7}"/>
              </a:ext>
            </a:extLst>
          </p:cNvPr>
          <p:cNvGrpSpPr/>
          <p:nvPr/>
        </p:nvGrpSpPr>
        <p:grpSpPr>
          <a:xfrm>
            <a:off x="3022477" y="5906170"/>
            <a:ext cx="4293962" cy="557754"/>
            <a:chOff x="2063750" y="5094592"/>
            <a:chExt cx="4689388" cy="845242"/>
          </a:xfrm>
        </p:grpSpPr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6294C288-2ADC-41AF-917E-635DFD792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5094592"/>
              <a:ext cx="4689388" cy="84524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>
                <a:solidFill>
                  <a:srgbClr val="000000"/>
                </a:solidFill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E56CF4E7-A298-4482-94C1-D9B510076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4819" y="5130853"/>
              <a:ext cx="1325571" cy="30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</a:rPr>
                <a:t>상단 </a:t>
              </a:r>
              <a:r>
                <a:rPr lang="en-US" altLang="ko-KR" dirty="0">
                  <a:solidFill>
                    <a:srgbClr val="000000"/>
                  </a:solidFill>
                </a:rPr>
                <a:t>NETLIX </a:t>
              </a:r>
              <a:r>
                <a:rPr lang="ko-KR" altLang="en-US" dirty="0">
                  <a:solidFill>
                    <a:srgbClr val="000000"/>
                  </a:solidFill>
                </a:rPr>
                <a:t>로고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72C29423-F179-4611-9D65-59806E68D4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517" y="5517213"/>
              <a:ext cx="914176" cy="30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netflix.html</a:t>
              </a:r>
            </a:p>
          </p:txBody>
        </p:sp>
      </p:grpSp>
      <p:sp>
        <p:nvSpPr>
          <p:cNvPr id="27" name="Text Box 13">
            <a:extLst>
              <a:ext uri="{FF2B5EF4-FFF2-40B4-BE49-F238E27FC236}">
                <a16:creationId xmlns:a16="http://schemas.microsoft.com/office/drawing/2014/main" id="{A8061AF9-BA43-4891-B199-62467A042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6382" y="2981017"/>
            <a:ext cx="936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요금제 정보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B50A1CB5-96AB-4BC0-834C-F8ADF08A6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5082654"/>
            <a:ext cx="1886958" cy="56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상단 로고 아이콘 클릭 시 버튼 선택 화면으로 </a:t>
            </a:r>
            <a:r>
              <a:rPr lang="ko-KR" altLang="en-US" sz="1100" dirty="0" err="1">
                <a:solidFill>
                  <a:srgbClr val="000000"/>
                </a:solidFill>
              </a:rPr>
              <a:t>돌아감</a:t>
            </a:r>
            <a:endParaRPr lang="en-US" altLang="ko-KR" sz="1100" dirty="0">
              <a:solidFill>
                <a:srgbClr val="00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3806F2F-3A7A-410C-905B-8CF2081AAA45}"/>
              </a:ext>
            </a:extLst>
          </p:cNvPr>
          <p:cNvCxnSpPr>
            <a:cxnSpLocks/>
          </p:cNvCxnSpPr>
          <p:nvPr/>
        </p:nvCxnSpPr>
        <p:spPr>
          <a:xfrm>
            <a:off x="6918960" y="3151187"/>
            <a:ext cx="2963836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914482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19F22A-BFF8-4504-9149-A0A2912764A1}"/>
              </a:ext>
            </a:extLst>
          </p:cNvPr>
          <p:cNvSpPr txBox="1"/>
          <p:nvPr/>
        </p:nvSpPr>
        <p:spPr>
          <a:xfrm>
            <a:off x="1736521" y="159391"/>
            <a:ext cx="146706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/>
              <a:t>넷플릭스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메인화면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79634-CD2F-4EA7-BD90-77283240B730}"/>
              </a:ext>
            </a:extLst>
          </p:cNvPr>
          <p:cNvSpPr txBox="1"/>
          <p:nvPr/>
        </p:nvSpPr>
        <p:spPr>
          <a:xfrm>
            <a:off x="4685993" y="159390"/>
            <a:ext cx="126989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/>
              <a:t>wpayment.html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79A7-0482-4906-AEC0-256C2F040BC5}"/>
              </a:ext>
            </a:extLst>
          </p:cNvPr>
          <p:cNvSpPr txBox="1"/>
          <p:nvPr/>
        </p:nvSpPr>
        <p:spPr>
          <a:xfrm>
            <a:off x="9123769" y="591261"/>
            <a:ext cx="1765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/>
              <a:t>장 소 연</a:t>
            </a:r>
            <a:r>
              <a:rPr lang="en-US" altLang="ko-KR" sz="1200" dirty="0"/>
              <a:t>	20/06/15</a:t>
            </a:r>
            <a:endParaRPr lang="ko-KR" altLang="en-US" sz="12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093FA7-7B93-4995-83E1-1B87DADAE483}"/>
              </a:ext>
            </a:extLst>
          </p:cNvPr>
          <p:cNvGrpSpPr/>
          <p:nvPr/>
        </p:nvGrpSpPr>
        <p:grpSpPr>
          <a:xfrm>
            <a:off x="3022477" y="5906170"/>
            <a:ext cx="4293962" cy="557754"/>
            <a:chOff x="2063750" y="5094592"/>
            <a:chExt cx="4689388" cy="845242"/>
          </a:xfrm>
        </p:grpSpPr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DB072C85-6317-46FE-AC38-70C3F81B0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5094592"/>
              <a:ext cx="4689388" cy="84524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>
                <a:solidFill>
                  <a:srgbClr val="000000"/>
                </a:solidFill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89B22EB8-7339-4AFF-81E8-BAE1E3237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4942" y="5168992"/>
              <a:ext cx="1838503" cy="37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</a:rPr>
                <a:t>상단 </a:t>
              </a:r>
              <a:r>
                <a:rPr lang="en-US" altLang="ko-KR" dirty="0">
                  <a:solidFill>
                    <a:srgbClr val="000000"/>
                  </a:solidFill>
                </a:rPr>
                <a:t>WATCHA PLAY </a:t>
              </a:r>
              <a:r>
                <a:rPr lang="ko-KR" altLang="en-US" dirty="0">
                  <a:solidFill>
                    <a:srgbClr val="000000"/>
                  </a:solidFill>
                </a:rPr>
                <a:t>로고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83F8B6CE-A4C8-489D-A9C6-1C5398F6C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517" y="5517213"/>
              <a:ext cx="994704" cy="37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watcha.html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C4958BF-F566-4BA7-B394-3100711E8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42" t="8621" r="16503"/>
          <a:stretch/>
        </p:blipFill>
        <p:spPr>
          <a:xfrm>
            <a:off x="2510060" y="1105382"/>
            <a:ext cx="5402580" cy="4647235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F9CEACF-5B4D-4F5F-93E2-9AC5A99B1575}"/>
              </a:ext>
            </a:extLst>
          </p:cNvPr>
          <p:cNvCxnSpPr>
            <a:cxnSpLocks/>
          </p:cNvCxnSpPr>
          <p:nvPr/>
        </p:nvCxnSpPr>
        <p:spPr>
          <a:xfrm flipV="1">
            <a:off x="6743700" y="2616872"/>
            <a:ext cx="3079808" cy="1177888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3">
            <a:extLst>
              <a:ext uri="{FF2B5EF4-FFF2-40B4-BE49-F238E27FC236}">
                <a16:creationId xmlns:a16="http://schemas.microsoft.com/office/drawing/2014/main" id="{1901704E-761F-4BB1-B9B5-C7D0C72D8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6382" y="2469288"/>
            <a:ext cx="9364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요금제 정보</a:t>
            </a:r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3F08BE34-E4CB-4B84-BA63-05F1F3CB8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5082654"/>
            <a:ext cx="1886958" cy="56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상단 로고 아이콘 클릭 시 버튼 선택 화면으로 </a:t>
            </a:r>
            <a:r>
              <a:rPr lang="ko-KR" altLang="en-US" sz="1100" dirty="0" err="1">
                <a:solidFill>
                  <a:srgbClr val="000000"/>
                </a:solidFill>
              </a:rPr>
              <a:t>돌아감</a:t>
            </a:r>
            <a:endParaRPr lang="en-US" altLang="ko-K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090075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6">
            <a:extLst>
              <a:ext uri="{FF2B5EF4-FFF2-40B4-BE49-F238E27FC236}">
                <a16:creationId xmlns:a16="http://schemas.microsoft.com/office/drawing/2014/main" id="{301BC755-3481-4163-BFAB-8237F8A76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7663" y="1918018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" name="Line 87">
            <a:extLst>
              <a:ext uri="{FF2B5EF4-FFF2-40B4-BE49-F238E27FC236}">
                <a16:creationId xmlns:a16="http://schemas.microsoft.com/office/drawing/2014/main" id="{F8FC17F4-0934-43EB-BDAC-3A75DD7C2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0677" y="274306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" name="Line 91">
            <a:extLst>
              <a:ext uri="{FF2B5EF4-FFF2-40B4-BE49-F238E27FC236}">
                <a16:creationId xmlns:a16="http://schemas.microsoft.com/office/drawing/2014/main" id="{AD9FE507-C88C-41F2-993F-36B3B2FDAE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0536" y="1918019"/>
            <a:ext cx="1589" cy="41957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0" name="Rectangle 95">
            <a:extLst>
              <a:ext uri="{FF2B5EF4-FFF2-40B4-BE49-F238E27FC236}">
                <a16:creationId xmlns:a16="http://schemas.microsoft.com/office/drawing/2014/main" id="{992C1BD9-0367-4C7C-B7BD-C36727A7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8" y="2296561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487</a:t>
            </a:r>
          </a:p>
        </p:txBody>
      </p:sp>
      <p:sp>
        <p:nvSpPr>
          <p:cNvPr id="12" name="Rectangle 97">
            <a:extLst>
              <a:ext uri="{FF2B5EF4-FFF2-40B4-BE49-F238E27FC236}">
                <a16:creationId xmlns:a16="http://schemas.microsoft.com/office/drawing/2014/main" id="{F88B1055-E221-4E56-9784-09F19A1F6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8" y="3942873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985</a:t>
            </a:r>
          </a:p>
        </p:txBody>
      </p:sp>
      <p:sp>
        <p:nvSpPr>
          <p:cNvPr id="16" name="Rectangle 102">
            <a:extLst>
              <a:ext uri="{FF2B5EF4-FFF2-40B4-BE49-F238E27FC236}">
                <a16:creationId xmlns:a16="http://schemas.microsoft.com/office/drawing/2014/main" id="{F4067927-BCEA-4DDB-B0CD-EDBFFD204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916431"/>
            <a:ext cx="5759450" cy="4197349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0" name="Rectangle 106">
            <a:extLst>
              <a:ext uri="{FF2B5EF4-FFF2-40B4-BE49-F238E27FC236}">
                <a16:creationId xmlns:a16="http://schemas.microsoft.com/office/drawing/2014/main" id="{6BD114ED-6A97-48B3-95CE-2CF0217B1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585" y="1922019"/>
            <a:ext cx="5759450" cy="81606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서비스 로고 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이미지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2" name="Rectangle 128">
            <a:extLst>
              <a:ext uri="{FF2B5EF4-FFF2-40B4-BE49-F238E27FC236}">
                <a16:creationId xmlns:a16="http://schemas.microsoft.com/office/drawing/2014/main" id="{9B1E7E16-0D4D-47F9-B161-1F8E34738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918017"/>
            <a:ext cx="5759450" cy="820056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3" name="Rectangle 129">
            <a:extLst>
              <a:ext uri="{FF2B5EF4-FFF2-40B4-BE49-F238E27FC236}">
                <a16:creationId xmlns:a16="http://schemas.microsoft.com/office/drawing/2014/main" id="{10601AC9-0D1D-43F0-B529-7C7768704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738079"/>
            <a:ext cx="5759450" cy="3375695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7" name="Rectangle 133">
            <a:extLst>
              <a:ext uri="{FF2B5EF4-FFF2-40B4-BE49-F238E27FC236}">
                <a16:creationId xmlns:a16="http://schemas.microsoft.com/office/drawing/2014/main" id="{5C140336-B89C-4F81-801A-837804B45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918019"/>
            <a:ext cx="142875" cy="142875"/>
          </a:xfrm>
          <a:prstGeom prst="rect">
            <a:avLst/>
          </a:prstGeom>
          <a:solidFill>
            <a:srgbClr val="800000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52" name="Text Box 138">
            <a:extLst>
              <a:ext uri="{FF2B5EF4-FFF2-40B4-BE49-F238E27FC236}">
                <a16:creationId xmlns:a16="http://schemas.microsoft.com/office/drawing/2014/main" id="{4C6B8E34-B543-4FCA-BFCB-226BB946E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1889444"/>
            <a:ext cx="21590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A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5E2BF6-000F-40AF-956C-E9B0DDFE125F}"/>
              </a:ext>
            </a:extLst>
          </p:cNvPr>
          <p:cNvGrpSpPr/>
          <p:nvPr/>
        </p:nvGrpSpPr>
        <p:grpSpPr>
          <a:xfrm>
            <a:off x="2142174" y="2708834"/>
            <a:ext cx="490566" cy="224899"/>
            <a:chOff x="2142174" y="2906123"/>
            <a:chExt cx="490566" cy="224899"/>
          </a:xfrm>
        </p:grpSpPr>
        <p:sp>
          <p:nvSpPr>
            <p:cNvPr id="48" name="Rectangle 134">
              <a:extLst>
                <a:ext uri="{FF2B5EF4-FFF2-40B4-BE49-F238E27FC236}">
                  <a16:creationId xmlns:a16="http://schemas.microsoft.com/office/drawing/2014/main" id="{B0D2620D-F78B-48B4-A4D2-873758B8C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585" y="2939673"/>
              <a:ext cx="142875" cy="142875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53" name="Text Box 141">
              <a:extLst>
                <a:ext uri="{FF2B5EF4-FFF2-40B4-BE49-F238E27FC236}">
                  <a16:creationId xmlns:a16="http://schemas.microsoft.com/office/drawing/2014/main" id="{D5C6F137-800C-4D0C-9BE2-BF3DC7121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174" y="2906123"/>
              <a:ext cx="490566" cy="224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0803" tIns="50402" rIns="100803" bIns="50402">
              <a:spAutoFit/>
            </a:bodyPr>
            <a:lstStyle>
              <a:lvl1pPr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10080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B</a:t>
              </a:r>
            </a:p>
          </p:txBody>
        </p:sp>
      </p:grpSp>
      <p:sp>
        <p:nvSpPr>
          <p:cNvPr id="57" name="Line 145">
            <a:extLst>
              <a:ext uri="{FF2B5EF4-FFF2-40B4-BE49-F238E27FC236}">
                <a16:creationId xmlns:a16="http://schemas.microsoft.com/office/drawing/2014/main" id="{FEC35430-9684-42D3-B027-A4AF759FE0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8213" y="1773556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8" name="Line 146">
            <a:extLst>
              <a:ext uri="{FF2B5EF4-FFF2-40B4-BE49-F238E27FC236}">
                <a16:creationId xmlns:a16="http://schemas.microsoft.com/office/drawing/2014/main" id="{9604FD2D-D63B-4DE1-97A5-0E22BDB2FE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7663" y="1773556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9" name="Line 147">
            <a:extLst>
              <a:ext uri="{FF2B5EF4-FFF2-40B4-BE49-F238E27FC236}">
                <a16:creationId xmlns:a16="http://schemas.microsoft.com/office/drawing/2014/main" id="{13D2FC00-D9E8-4724-85FC-0DF7A6648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213" y="1773555"/>
            <a:ext cx="575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2" name="Rectangle 150">
            <a:extLst>
              <a:ext uri="{FF2B5EF4-FFF2-40B4-BE49-F238E27FC236}">
                <a16:creationId xmlns:a16="http://schemas.microsoft.com/office/drawing/2014/main" id="{00E60B3D-B2B4-4210-B26B-E44BB01F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971" y="1585436"/>
            <a:ext cx="260350" cy="144462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1903</a:t>
            </a:r>
          </a:p>
        </p:txBody>
      </p:sp>
      <p:sp>
        <p:nvSpPr>
          <p:cNvPr id="68" name="Line 94">
            <a:extLst>
              <a:ext uri="{FF2B5EF4-FFF2-40B4-BE49-F238E27FC236}">
                <a16:creationId xmlns:a16="http://schemas.microsoft.com/office/drawing/2014/main" id="{4C53936D-789C-410C-928B-44FE78D9EA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30526" y="1916430"/>
            <a:ext cx="10162" cy="8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9" name="Text Box 77">
            <a:extLst>
              <a:ext uri="{FF2B5EF4-FFF2-40B4-BE49-F238E27FC236}">
                <a16:creationId xmlns:a16="http://schemas.microsoft.com/office/drawing/2014/main" id="{518E4758-028D-4145-A295-EDB2EA148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019" y="549275"/>
            <a:ext cx="3743483" cy="40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스트리밍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서비스 소개 사이트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0" name="Text Box 78">
            <a:extLst>
              <a:ext uri="{FF2B5EF4-FFF2-40B4-BE49-F238E27FC236}">
                <a16:creationId xmlns:a16="http://schemas.microsoft.com/office/drawing/2014/main" id="{6C13EDC2-DC9F-46DD-B5C7-5E452413B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1" y="476250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 소 연</a:t>
            </a:r>
          </a:p>
        </p:txBody>
      </p:sp>
      <p:sp>
        <p:nvSpPr>
          <p:cNvPr id="71" name="Text Box 79">
            <a:extLst>
              <a:ext uri="{FF2B5EF4-FFF2-40B4-BE49-F238E27FC236}">
                <a16:creationId xmlns:a16="http://schemas.microsoft.com/office/drawing/2014/main" id="{C47B0CEF-CCC1-4992-8044-47107F9B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776" y="491725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2020. 06. 17</a:t>
            </a:r>
          </a:p>
        </p:txBody>
      </p:sp>
      <p:sp>
        <p:nvSpPr>
          <p:cNvPr id="74" name="Text Box 82">
            <a:extLst>
              <a:ext uri="{FF2B5EF4-FFF2-40B4-BE49-F238E27FC236}">
                <a16:creationId xmlns:a16="http://schemas.microsoft.com/office/drawing/2014/main" id="{E19CF1B5-F2EF-4E79-98EE-60DD12AE2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1" y="1035051"/>
            <a:ext cx="1543244" cy="22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NEW/POPULAR CONTENTS</a:t>
            </a: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5" name="Text Box 83">
            <a:extLst>
              <a:ext uri="{FF2B5EF4-FFF2-40B4-BE49-F238E27FC236}">
                <a16:creationId xmlns:a16="http://schemas.microsoft.com/office/drawing/2014/main" id="{05D18E5B-B40B-41BB-80A6-518D660D8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447" y="1263735"/>
            <a:ext cx="9366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메인 페이지</a:t>
            </a:r>
            <a:endParaRPr kumimoji="1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6699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6" name="Text Box 84">
            <a:extLst>
              <a:ext uri="{FF2B5EF4-FFF2-40B4-BE49-F238E27FC236}">
                <a16:creationId xmlns:a16="http://schemas.microsoft.com/office/drawing/2014/main" id="{F867D43A-694D-49F6-84F2-10231275E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6144" y="1260475"/>
            <a:ext cx="4799156" cy="22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/18114414 </a:t>
            </a:r>
            <a:r>
              <a:rPr lang="ko-KR" altLang="en-US" sz="8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장소연</a:t>
            </a: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/nnew.html,    /18114414 </a:t>
            </a:r>
            <a:r>
              <a:rPr lang="ko-KR" altLang="en-US" sz="8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장소연</a:t>
            </a: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/wnew.html</a:t>
            </a:r>
          </a:p>
        </p:txBody>
      </p:sp>
      <p:sp>
        <p:nvSpPr>
          <p:cNvPr id="84" name="Text Box 152">
            <a:extLst>
              <a:ext uri="{FF2B5EF4-FFF2-40B4-BE49-F238E27FC236}">
                <a16:creationId xmlns:a16="http://schemas.microsoft.com/office/drawing/2014/main" id="{CA6FDE0F-7B38-493E-974A-C23CD822A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2" y="1844672"/>
            <a:ext cx="2439023" cy="7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A area_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선택한 서비스의 로고를 상단에 크게 배치하여 무슨 서비스의 메뉴를 제공하고 있는지 알게 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85" name="Text Box 153">
            <a:extLst>
              <a:ext uri="{FF2B5EF4-FFF2-40B4-BE49-F238E27FC236}">
                <a16:creationId xmlns:a16="http://schemas.microsoft.com/office/drawing/2014/main" id="{CA7E390E-E1EE-4D76-9AE8-19EC87A0D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1" y="2747827"/>
            <a:ext cx="2439023" cy="375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B area_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사용자가 선택한 메뉴가 무엇인지 로고 이미지 하단에다 큰 글씨로 메뉴 이름을 삽입하고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페이지 활용 방법에 대한 설명을 작게 덧붙인다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설명 하단에 간략히 작품을 모아 볼 수 있도록 포스터 이미지를 삽입한 슬라이드를 넣는다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이미지마다 사용자가 고른 서비스의 작품 시청 페이지로 이동할 수 있도록 링크를 연결한다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슬라이드 밑에는 사용자가 취향에 맞는 작품을 고를 수 있도록 상세 설명과 포스터를 삽입한다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모바일에서는 슬라이드가 뜨지 않기 때문에 포스터 이미지에도 링크를 연결한다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29" name="Rectangle 107">
            <a:extLst>
              <a:ext uri="{FF2B5EF4-FFF2-40B4-BE49-F238E27FC236}">
                <a16:creationId xmlns:a16="http://schemas.microsoft.com/office/drawing/2014/main" id="{157A7BAA-1284-4F1B-8B10-C8B1B2A67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3842" y="3716890"/>
            <a:ext cx="5764358" cy="5964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슬라이드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30" name="Rectangle 107">
            <a:extLst>
              <a:ext uri="{FF2B5EF4-FFF2-40B4-BE49-F238E27FC236}">
                <a16:creationId xmlns:a16="http://schemas.microsoft.com/office/drawing/2014/main" id="{27506F83-1BD9-45AE-BA6A-BF839CC20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445" y="4558764"/>
            <a:ext cx="1168082" cy="1392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포스터 이미지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32" name="Rectangle 106">
            <a:extLst>
              <a:ext uri="{FF2B5EF4-FFF2-40B4-BE49-F238E27FC236}">
                <a16:creationId xmlns:a16="http://schemas.microsoft.com/office/drawing/2014/main" id="{93FBD4EC-9B6B-4D54-AE73-8B968853F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0" y="2877008"/>
            <a:ext cx="1393911" cy="387476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최신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인기 작품</a:t>
            </a:r>
          </a:p>
        </p:txBody>
      </p:sp>
      <p:sp>
        <p:nvSpPr>
          <p:cNvPr id="33" name="Rectangle 106">
            <a:extLst>
              <a:ext uri="{FF2B5EF4-FFF2-40B4-BE49-F238E27FC236}">
                <a16:creationId xmlns:a16="http://schemas.microsoft.com/office/drawing/2014/main" id="{9B43CDF0-D891-4928-B477-BAF0824E3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202" y="3391904"/>
            <a:ext cx="2258798" cy="144612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이미지 클릭 시 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서비스 이름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로 연결됩니다</a:t>
            </a:r>
          </a:p>
        </p:txBody>
      </p:sp>
      <p:sp>
        <p:nvSpPr>
          <p:cNvPr id="35" name="Rectangle 106">
            <a:extLst>
              <a:ext uri="{FF2B5EF4-FFF2-40B4-BE49-F238E27FC236}">
                <a16:creationId xmlns:a16="http://schemas.microsoft.com/office/drawing/2014/main" id="{2ED731CD-EF6B-472B-9335-E7EFE45D8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6015" y="4558764"/>
            <a:ext cx="2550129" cy="139266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작품 상세 설명</a:t>
            </a:r>
            <a:endParaRPr lang="en-US" altLang="ko-KR" sz="8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감독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각본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출연진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장르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, 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줄거리 </a:t>
            </a:r>
            <a:r>
              <a:rPr lang="en-US" altLang="ko-KR" sz="8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etc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endParaRPr lang="ko-KR" altLang="en-US" sz="8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56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19F22A-BFF8-4504-9149-A0A2912764A1}"/>
              </a:ext>
            </a:extLst>
          </p:cNvPr>
          <p:cNvSpPr txBox="1"/>
          <p:nvPr/>
        </p:nvSpPr>
        <p:spPr>
          <a:xfrm>
            <a:off x="1736521" y="159391"/>
            <a:ext cx="146706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/>
              <a:t>넷플릭스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메인화면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79634-CD2F-4EA7-BD90-77283240B730}"/>
              </a:ext>
            </a:extLst>
          </p:cNvPr>
          <p:cNvSpPr txBox="1"/>
          <p:nvPr/>
        </p:nvSpPr>
        <p:spPr>
          <a:xfrm>
            <a:off x="4685993" y="159390"/>
            <a:ext cx="94769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/>
              <a:t>wnew.html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79A7-0482-4906-AEC0-256C2F040BC5}"/>
              </a:ext>
            </a:extLst>
          </p:cNvPr>
          <p:cNvSpPr txBox="1"/>
          <p:nvPr/>
        </p:nvSpPr>
        <p:spPr>
          <a:xfrm>
            <a:off x="9123769" y="591261"/>
            <a:ext cx="1765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/>
              <a:t>장 소 연</a:t>
            </a:r>
            <a:r>
              <a:rPr lang="en-US" altLang="ko-KR" sz="1200" dirty="0"/>
              <a:t>	20/06/15</a:t>
            </a:r>
            <a:endParaRPr lang="ko-KR" altLang="en-US" sz="1200" dirty="0"/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F16B6AC2-2965-47A1-8BFB-6A1D71D4F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1493438"/>
            <a:ext cx="1734770" cy="51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왓챠</a:t>
            </a:r>
            <a:r>
              <a:rPr lang="ko-KR" altLang="en-US" sz="1100" dirty="0">
                <a:solidFill>
                  <a:srgbClr val="000000"/>
                </a:solidFill>
              </a:rPr>
              <a:t> 플레이 최신 업로드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작품 소개 슬라이드</a:t>
            </a:r>
            <a:endParaRPr lang="en-US" altLang="ko-KR" sz="1100" dirty="0">
              <a:solidFill>
                <a:srgbClr val="000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6651204-A80E-4917-A0EB-9285987ED1FA}"/>
              </a:ext>
            </a:extLst>
          </p:cNvPr>
          <p:cNvGrpSpPr/>
          <p:nvPr/>
        </p:nvGrpSpPr>
        <p:grpSpPr>
          <a:xfrm>
            <a:off x="574434" y="1086679"/>
            <a:ext cx="4797448" cy="5319422"/>
            <a:chOff x="1176722" y="1061512"/>
            <a:chExt cx="4797448" cy="53194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CA4957C-9F8C-45D3-8B54-4214C7AE91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0" r="918"/>
            <a:stretch/>
          </p:blipFill>
          <p:spPr>
            <a:xfrm>
              <a:off x="1176723" y="1061512"/>
              <a:ext cx="4797447" cy="243830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86425CD-FF73-49CC-BF6F-CEFF8556A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86" r="25166" b="9843"/>
            <a:stretch/>
          </p:blipFill>
          <p:spPr>
            <a:xfrm>
              <a:off x="1176722" y="3499816"/>
              <a:ext cx="4797448" cy="2881118"/>
            </a:xfrm>
            <a:prstGeom prst="rect">
              <a:avLst/>
            </a:prstGeom>
          </p:spPr>
        </p:pic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6BC78CB7-CBE6-49EF-9476-F249F9FB1CEE}"/>
              </a:ext>
            </a:extLst>
          </p:cNvPr>
          <p:cNvCxnSpPr>
            <a:cxnSpLocks/>
          </p:cNvCxnSpPr>
          <p:nvPr/>
        </p:nvCxnSpPr>
        <p:spPr>
          <a:xfrm flipV="1">
            <a:off x="4538444" y="1744910"/>
            <a:ext cx="5344352" cy="1073791"/>
          </a:xfrm>
          <a:prstGeom prst="bentConnector3">
            <a:avLst>
              <a:gd name="adj1" fmla="val 8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BBC3169-4BCF-46E2-B375-4DCD29C17670}"/>
              </a:ext>
            </a:extLst>
          </p:cNvPr>
          <p:cNvCxnSpPr>
            <a:cxnSpLocks/>
          </p:cNvCxnSpPr>
          <p:nvPr/>
        </p:nvCxnSpPr>
        <p:spPr>
          <a:xfrm flipV="1">
            <a:off x="4991450" y="3171067"/>
            <a:ext cx="4891346" cy="2684449"/>
          </a:xfrm>
          <a:prstGeom prst="bentConnector3">
            <a:avLst>
              <a:gd name="adj1" fmla="val 92362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13">
            <a:extLst>
              <a:ext uri="{FF2B5EF4-FFF2-40B4-BE49-F238E27FC236}">
                <a16:creationId xmlns:a16="http://schemas.microsoft.com/office/drawing/2014/main" id="{65A4A3EA-8A78-4963-835E-2FAFB10B0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3919" y="2890734"/>
            <a:ext cx="1781257" cy="56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왓챠</a:t>
            </a:r>
            <a:r>
              <a:rPr lang="ko-KR" altLang="en-US" sz="1100" dirty="0">
                <a:solidFill>
                  <a:srgbClr val="000000"/>
                </a:solidFill>
              </a:rPr>
              <a:t> 플레이 최신 작품에 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대한 상세 설명</a:t>
            </a:r>
          </a:p>
        </p:txBody>
      </p:sp>
      <p:sp>
        <p:nvSpPr>
          <p:cNvPr id="29" name="Text Box 13">
            <a:extLst>
              <a:ext uri="{FF2B5EF4-FFF2-40B4-BE49-F238E27FC236}">
                <a16:creationId xmlns:a16="http://schemas.microsoft.com/office/drawing/2014/main" id="{718C304A-EA1F-48B9-9A83-0F8ACC342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4508645"/>
            <a:ext cx="1886958" cy="208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슬라이드 이미지 및 포스터 이미지 클릭 시 </a:t>
            </a:r>
            <a:r>
              <a:rPr lang="ko-KR" altLang="en-US" sz="1100" dirty="0" err="1">
                <a:solidFill>
                  <a:srgbClr val="000000"/>
                </a:solidFill>
              </a:rPr>
              <a:t>왓챠</a:t>
            </a:r>
            <a:r>
              <a:rPr lang="ko-KR" altLang="en-US" sz="1100" dirty="0">
                <a:solidFill>
                  <a:srgbClr val="000000"/>
                </a:solidFill>
              </a:rPr>
              <a:t> 플레이로 이동하여 해당 작품 시청 및 정보 확인 가능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슬라이드를 왼쪽으로 끌어서 목록 확인 가능 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ko-KR" altLang="en-US" sz="1100" dirty="0">
                <a:solidFill>
                  <a:srgbClr val="000000"/>
                </a:solidFill>
              </a:rPr>
              <a:t>모바일에서는 숨김</a:t>
            </a:r>
            <a:r>
              <a:rPr lang="en-US" altLang="ko-KR" sz="1100" dirty="0">
                <a:solidFill>
                  <a:srgbClr val="000000"/>
                </a:solidFill>
              </a:rPr>
              <a:t>)</a:t>
            </a:r>
            <a:endParaRPr lang="ko-KR" altLang="en-US" sz="1100" dirty="0">
              <a:solidFill>
                <a:srgbClr val="000000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C9174B-8214-413C-94EE-3C86DAAE622B}"/>
              </a:ext>
            </a:extLst>
          </p:cNvPr>
          <p:cNvGrpSpPr/>
          <p:nvPr/>
        </p:nvGrpSpPr>
        <p:grpSpPr>
          <a:xfrm>
            <a:off x="6267141" y="5929005"/>
            <a:ext cx="1886958" cy="557754"/>
            <a:chOff x="2063750" y="5094593"/>
            <a:chExt cx="4689388" cy="845242"/>
          </a:xfrm>
        </p:grpSpPr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AB0D7C6F-08D6-4303-B257-ADC5A21AB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5094593"/>
              <a:ext cx="4689388" cy="84524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>
                <a:solidFill>
                  <a:srgbClr val="000000"/>
                </a:solidFill>
              </a:endParaRPr>
            </a:p>
          </p:txBody>
        </p:sp>
        <p:sp>
          <p:nvSpPr>
            <p:cNvPr id="27" name="Text Box 16">
              <a:extLst>
                <a:ext uri="{FF2B5EF4-FFF2-40B4-BE49-F238E27FC236}">
                  <a16:creationId xmlns:a16="http://schemas.microsoft.com/office/drawing/2014/main" id="{75AE70C6-59F5-47D1-B6B5-A4ECA03C8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1487" y="5140740"/>
              <a:ext cx="4183698" cy="37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>
                  <a:solidFill>
                    <a:srgbClr val="000000"/>
                  </a:solidFill>
                </a:rPr>
                <a:t>상단 </a:t>
              </a:r>
              <a:r>
                <a:rPr lang="en-US" altLang="ko-KR" dirty="0">
                  <a:solidFill>
                    <a:srgbClr val="000000"/>
                  </a:solidFill>
                </a:rPr>
                <a:t>WATCHA PLAY </a:t>
              </a:r>
              <a:r>
                <a:rPr lang="ko-KR" altLang="en-US" dirty="0">
                  <a:solidFill>
                    <a:srgbClr val="000000"/>
                  </a:solidFill>
                </a:rPr>
                <a:t>로고</a:t>
              </a:r>
            </a:p>
          </p:txBody>
        </p:sp>
        <p:sp>
          <p:nvSpPr>
            <p:cNvPr id="30" name="Text Box 17">
              <a:extLst>
                <a:ext uri="{FF2B5EF4-FFF2-40B4-BE49-F238E27FC236}">
                  <a16:creationId xmlns:a16="http://schemas.microsoft.com/office/drawing/2014/main" id="{09673662-9A6F-4D82-8DD9-A615DC197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1561" y="5522591"/>
              <a:ext cx="2263549" cy="37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watcha.html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83BB956-B7AC-446F-823D-5FAC8D8C02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21" r="4176"/>
          <a:stretch/>
        </p:blipFill>
        <p:spPr>
          <a:xfrm>
            <a:off x="6812904" y="1876391"/>
            <a:ext cx="1939743" cy="382134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6EBC77-CD54-4160-8851-24BA4031521B}"/>
              </a:ext>
            </a:extLst>
          </p:cNvPr>
          <p:cNvGrpSpPr/>
          <p:nvPr/>
        </p:nvGrpSpPr>
        <p:grpSpPr>
          <a:xfrm>
            <a:off x="5768380" y="3362029"/>
            <a:ext cx="648026" cy="666643"/>
            <a:chOff x="5619115" y="3141959"/>
            <a:chExt cx="832019" cy="829497"/>
          </a:xfrm>
        </p:grpSpPr>
        <p:sp>
          <p:nvSpPr>
            <p:cNvPr id="13" name="화살표: 아래로 구부러짐 12">
              <a:extLst>
                <a:ext uri="{FF2B5EF4-FFF2-40B4-BE49-F238E27FC236}">
                  <a16:creationId xmlns:a16="http://schemas.microsoft.com/office/drawing/2014/main" id="{87F9139D-B0AC-4165-9D32-2FE0B21A274E}"/>
                </a:ext>
              </a:extLst>
            </p:cNvPr>
            <p:cNvSpPr/>
            <p:nvPr/>
          </p:nvSpPr>
          <p:spPr>
            <a:xfrm>
              <a:off x="5633688" y="3141959"/>
              <a:ext cx="817446" cy="383024"/>
            </a:xfrm>
            <a:prstGeom prst="curvedDownArrow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화살표: 아래로 구부러짐 30">
              <a:extLst>
                <a:ext uri="{FF2B5EF4-FFF2-40B4-BE49-F238E27FC236}">
                  <a16:creationId xmlns:a16="http://schemas.microsoft.com/office/drawing/2014/main" id="{5892D8DA-8BC7-401D-A990-5D7364F22C3F}"/>
                </a:ext>
              </a:extLst>
            </p:cNvPr>
            <p:cNvSpPr/>
            <p:nvPr/>
          </p:nvSpPr>
          <p:spPr>
            <a:xfrm rot="10592398">
              <a:off x="5619115" y="3588432"/>
              <a:ext cx="817446" cy="383024"/>
            </a:xfrm>
            <a:prstGeom prst="curvedDownArrow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80852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19F22A-BFF8-4504-9149-A0A2912764A1}"/>
              </a:ext>
            </a:extLst>
          </p:cNvPr>
          <p:cNvSpPr txBox="1"/>
          <p:nvPr/>
        </p:nvSpPr>
        <p:spPr>
          <a:xfrm>
            <a:off x="1736521" y="159391"/>
            <a:ext cx="151836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/>
              <a:t>넷플릭스</a:t>
            </a:r>
            <a:r>
              <a:rPr lang="ko-KR" altLang="en-US" sz="1200" dirty="0"/>
              <a:t> 인기 작품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79634-CD2F-4EA7-BD90-77283240B730}"/>
              </a:ext>
            </a:extLst>
          </p:cNvPr>
          <p:cNvSpPr txBox="1"/>
          <p:nvPr/>
        </p:nvSpPr>
        <p:spPr>
          <a:xfrm>
            <a:off x="4685993" y="159390"/>
            <a:ext cx="92204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/>
              <a:t>nnew.html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79A7-0482-4906-AEC0-256C2F040BC5}"/>
              </a:ext>
            </a:extLst>
          </p:cNvPr>
          <p:cNvSpPr txBox="1"/>
          <p:nvPr/>
        </p:nvSpPr>
        <p:spPr>
          <a:xfrm>
            <a:off x="9123769" y="591261"/>
            <a:ext cx="1765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/>
              <a:t>장 소 연</a:t>
            </a:r>
            <a:r>
              <a:rPr lang="en-US" altLang="ko-KR" sz="1200" dirty="0"/>
              <a:t>	20/06/15</a:t>
            </a:r>
            <a:endParaRPr lang="ko-KR" altLang="en-US" sz="1200" dirty="0"/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1B66BF2B-61C6-4AA8-8FDF-1D13FF318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6798" y="1464577"/>
            <a:ext cx="1452642" cy="56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넷플릭스</a:t>
            </a:r>
            <a:r>
              <a:rPr lang="ko-KR" altLang="en-US" sz="1100" dirty="0">
                <a:solidFill>
                  <a:srgbClr val="000000"/>
                </a:solidFill>
              </a:rPr>
              <a:t> 인기 작품 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소개 슬라이드</a:t>
            </a:r>
            <a:endParaRPr lang="en-US" altLang="ko-KR" sz="1100" dirty="0">
              <a:solidFill>
                <a:srgbClr val="000000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3C18EA-8438-4335-96D8-20F590C69FCE}"/>
              </a:ext>
            </a:extLst>
          </p:cNvPr>
          <p:cNvGrpSpPr/>
          <p:nvPr/>
        </p:nvGrpSpPr>
        <p:grpSpPr>
          <a:xfrm>
            <a:off x="602165" y="1152064"/>
            <a:ext cx="4759447" cy="5440741"/>
            <a:chOff x="2798122" y="1189526"/>
            <a:chExt cx="4759447" cy="544074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09E1FF74-03B4-4061-915F-44ECE73C4B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0" r="1124"/>
            <a:stretch/>
          </p:blipFill>
          <p:spPr>
            <a:xfrm>
              <a:off x="2798122" y="1189526"/>
              <a:ext cx="4759447" cy="242404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82712BC-9AA3-4633-8E60-4E9577206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091" r="28853" b="8657"/>
            <a:stretch/>
          </p:blipFill>
          <p:spPr>
            <a:xfrm>
              <a:off x="2798122" y="3613567"/>
              <a:ext cx="4759447" cy="3016700"/>
            </a:xfrm>
            <a:prstGeom prst="rect">
              <a:avLst/>
            </a:prstGeom>
          </p:spPr>
        </p:pic>
      </p:grp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1F3F4BB-F8EA-4BDC-B12F-AC446EBFF562}"/>
              </a:ext>
            </a:extLst>
          </p:cNvPr>
          <p:cNvCxnSpPr>
            <a:cxnSpLocks/>
          </p:cNvCxnSpPr>
          <p:nvPr/>
        </p:nvCxnSpPr>
        <p:spPr>
          <a:xfrm flipV="1">
            <a:off x="4496499" y="1744910"/>
            <a:ext cx="5386297" cy="944022"/>
          </a:xfrm>
          <a:prstGeom prst="bentConnector3">
            <a:avLst>
              <a:gd name="adj1" fmla="val 16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13">
            <a:extLst>
              <a:ext uri="{FF2B5EF4-FFF2-40B4-BE49-F238E27FC236}">
                <a16:creationId xmlns:a16="http://schemas.microsoft.com/office/drawing/2014/main" id="{B0645233-64FA-4D8E-B415-7776899B3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6798" y="2868334"/>
            <a:ext cx="1875835" cy="56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넷플릭스</a:t>
            </a:r>
            <a:r>
              <a:rPr lang="ko-KR" altLang="en-US" sz="1100" dirty="0">
                <a:solidFill>
                  <a:srgbClr val="000000"/>
                </a:solidFill>
              </a:rPr>
              <a:t> 인기 작품에 대한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상세 설명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A5E148C-E85F-4907-BC1F-1E624967003C}"/>
              </a:ext>
            </a:extLst>
          </p:cNvPr>
          <p:cNvCxnSpPr>
            <a:cxnSpLocks/>
          </p:cNvCxnSpPr>
          <p:nvPr/>
        </p:nvCxnSpPr>
        <p:spPr>
          <a:xfrm flipV="1">
            <a:off x="3993160" y="3171069"/>
            <a:ext cx="5889636" cy="2551946"/>
          </a:xfrm>
          <a:prstGeom prst="bentConnector3">
            <a:avLst>
              <a:gd name="adj1" fmla="val 90452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13">
            <a:extLst>
              <a:ext uri="{FF2B5EF4-FFF2-40B4-BE49-F238E27FC236}">
                <a16:creationId xmlns:a16="http://schemas.microsoft.com/office/drawing/2014/main" id="{53DB1000-3D12-49C9-872A-8F5819E32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4508645"/>
            <a:ext cx="1886958" cy="208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슬라이드 이미지 및 포스터 이미지 클릭 시 </a:t>
            </a:r>
            <a:r>
              <a:rPr lang="ko-KR" altLang="en-US" sz="1100" dirty="0" err="1">
                <a:solidFill>
                  <a:srgbClr val="000000"/>
                </a:solidFill>
              </a:rPr>
              <a:t>넷플릭스로</a:t>
            </a:r>
            <a:r>
              <a:rPr lang="ko-KR" altLang="en-US" sz="1100" dirty="0">
                <a:solidFill>
                  <a:srgbClr val="000000"/>
                </a:solidFill>
              </a:rPr>
              <a:t> 이동하여 해당 작품 시청 및 정보 확인 가능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슬라이드를 왼쪽으로 끌어서 목록 확인 가능 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ko-KR" altLang="en-US" sz="1100" dirty="0">
                <a:solidFill>
                  <a:srgbClr val="000000"/>
                </a:solidFill>
              </a:rPr>
              <a:t>모바일에서는 숨김</a:t>
            </a:r>
            <a:r>
              <a:rPr lang="en-US" altLang="ko-KR" sz="1100" dirty="0">
                <a:solidFill>
                  <a:srgbClr val="000000"/>
                </a:solidFill>
              </a:rPr>
              <a:t>)</a:t>
            </a:r>
            <a:endParaRPr lang="ko-KR" altLang="en-US" sz="1100" dirty="0">
              <a:solidFill>
                <a:srgbClr val="000000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5975CA1-753B-4AF8-BB60-5101599F332C}"/>
              </a:ext>
            </a:extLst>
          </p:cNvPr>
          <p:cNvGrpSpPr/>
          <p:nvPr/>
        </p:nvGrpSpPr>
        <p:grpSpPr>
          <a:xfrm>
            <a:off x="6493644" y="5973463"/>
            <a:ext cx="1886958" cy="557754"/>
            <a:chOff x="2063750" y="5094593"/>
            <a:chExt cx="4689388" cy="845242"/>
          </a:xfrm>
        </p:grpSpPr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0F0366C3-0202-43DE-9E01-E08613258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5094593"/>
              <a:ext cx="4689388" cy="84524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>
                <a:solidFill>
                  <a:srgbClr val="000000"/>
                </a:solidFill>
              </a:endParaRPr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id="{881A0DBC-CCE3-4539-929B-F3D4691E4E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7174" y="5174100"/>
              <a:ext cx="1325573" cy="30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</a:rPr>
                <a:t>상단 </a:t>
              </a:r>
              <a:r>
                <a:rPr lang="en-US" altLang="ko-KR" dirty="0">
                  <a:solidFill>
                    <a:srgbClr val="000000"/>
                  </a:solidFill>
                </a:rPr>
                <a:t>NETLIX </a:t>
              </a:r>
              <a:r>
                <a:rPr lang="ko-KR" altLang="en-US" dirty="0">
                  <a:solidFill>
                    <a:srgbClr val="000000"/>
                  </a:solidFill>
                </a:rPr>
                <a:t>로고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DAD56D2-0DB3-441D-97E9-3424A93EB5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8572" y="5517214"/>
              <a:ext cx="914175" cy="30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netflix.html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0D6220E-6ADC-4D91-9B12-73B6BDC4D04D}"/>
              </a:ext>
            </a:extLst>
          </p:cNvPr>
          <p:cNvGrpSpPr/>
          <p:nvPr/>
        </p:nvGrpSpPr>
        <p:grpSpPr>
          <a:xfrm>
            <a:off x="5657065" y="3351881"/>
            <a:ext cx="648026" cy="666643"/>
            <a:chOff x="5619115" y="3141959"/>
            <a:chExt cx="832019" cy="829497"/>
          </a:xfrm>
        </p:grpSpPr>
        <p:sp>
          <p:nvSpPr>
            <p:cNvPr id="28" name="화살표: 아래로 구부러짐 27">
              <a:extLst>
                <a:ext uri="{FF2B5EF4-FFF2-40B4-BE49-F238E27FC236}">
                  <a16:creationId xmlns:a16="http://schemas.microsoft.com/office/drawing/2014/main" id="{3CA390FF-74AB-4E40-B631-080EC132C90B}"/>
                </a:ext>
              </a:extLst>
            </p:cNvPr>
            <p:cNvSpPr/>
            <p:nvPr/>
          </p:nvSpPr>
          <p:spPr>
            <a:xfrm>
              <a:off x="5633688" y="3141959"/>
              <a:ext cx="817446" cy="383024"/>
            </a:xfrm>
            <a:prstGeom prst="curvedDownArrow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화살표: 아래로 구부러짐 28">
              <a:extLst>
                <a:ext uri="{FF2B5EF4-FFF2-40B4-BE49-F238E27FC236}">
                  <a16:creationId xmlns:a16="http://schemas.microsoft.com/office/drawing/2014/main" id="{18FF1B0B-32B3-488B-9CB4-CC0E62AB8BEE}"/>
                </a:ext>
              </a:extLst>
            </p:cNvPr>
            <p:cNvSpPr/>
            <p:nvPr/>
          </p:nvSpPr>
          <p:spPr>
            <a:xfrm rot="10592398">
              <a:off x="5619115" y="3588432"/>
              <a:ext cx="817446" cy="383024"/>
            </a:xfrm>
            <a:prstGeom prst="curvedDownArrow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50D477E0-58CD-41AD-8329-50942F5C6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21" r="3924" b="5880"/>
          <a:stretch/>
        </p:blipFill>
        <p:spPr>
          <a:xfrm>
            <a:off x="6589194" y="1850477"/>
            <a:ext cx="2055807" cy="377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15111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6">
            <a:extLst>
              <a:ext uri="{FF2B5EF4-FFF2-40B4-BE49-F238E27FC236}">
                <a16:creationId xmlns:a16="http://schemas.microsoft.com/office/drawing/2014/main" id="{301BC755-3481-4163-BFAB-8237F8A76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7663" y="1918018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" name="Line 87">
            <a:extLst>
              <a:ext uri="{FF2B5EF4-FFF2-40B4-BE49-F238E27FC236}">
                <a16:creationId xmlns:a16="http://schemas.microsoft.com/office/drawing/2014/main" id="{F8FC17F4-0934-43EB-BDAC-3A75DD7C2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0677" y="274306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" name="Line 91">
            <a:extLst>
              <a:ext uri="{FF2B5EF4-FFF2-40B4-BE49-F238E27FC236}">
                <a16:creationId xmlns:a16="http://schemas.microsoft.com/office/drawing/2014/main" id="{AD9FE507-C88C-41F2-993F-36B3B2FDAE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0536" y="1918019"/>
            <a:ext cx="1589" cy="41957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0" name="Rectangle 95">
            <a:extLst>
              <a:ext uri="{FF2B5EF4-FFF2-40B4-BE49-F238E27FC236}">
                <a16:creationId xmlns:a16="http://schemas.microsoft.com/office/drawing/2014/main" id="{992C1BD9-0367-4C7C-B7BD-C36727A7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8" y="2296561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487</a:t>
            </a:r>
          </a:p>
        </p:txBody>
      </p:sp>
      <p:sp>
        <p:nvSpPr>
          <p:cNvPr id="12" name="Rectangle 97">
            <a:extLst>
              <a:ext uri="{FF2B5EF4-FFF2-40B4-BE49-F238E27FC236}">
                <a16:creationId xmlns:a16="http://schemas.microsoft.com/office/drawing/2014/main" id="{F88B1055-E221-4E56-9784-09F19A1F6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8" y="3942873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985</a:t>
            </a:r>
          </a:p>
        </p:txBody>
      </p:sp>
      <p:sp>
        <p:nvSpPr>
          <p:cNvPr id="16" name="Rectangle 102">
            <a:extLst>
              <a:ext uri="{FF2B5EF4-FFF2-40B4-BE49-F238E27FC236}">
                <a16:creationId xmlns:a16="http://schemas.microsoft.com/office/drawing/2014/main" id="{F4067927-BCEA-4DDB-B0CD-EDBFFD204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916431"/>
            <a:ext cx="5759450" cy="4197349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0" name="Rectangle 106">
            <a:extLst>
              <a:ext uri="{FF2B5EF4-FFF2-40B4-BE49-F238E27FC236}">
                <a16:creationId xmlns:a16="http://schemas.microsoft.com/office/drawing/2014/main" id="{6BD114ED-6A97-48B3-95CE-2CF0217B1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585" y="1922019"/>
            <a:ext cx="5759450" cy="81606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서비스 로고 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이미지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2" name="Rectangle 128">
            <a:extLst>
              <a:ext uri="{FF2B5EF4-FFF2-40B4-BE49-F238E27FC236}">
                <a16:creationId xmlns:a16="http://schemas.microsoft.com/office/drawing/2014/main" id="{9B1E7E16-0D4D-47F9-B161-1F8E34738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918017"/>
            <a:ext cx="5759450" cy="820056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3" name="Rectangle 129">
            <a:extLst>
              <a:ext uri="{FF2B5EF4-FFF2-40B4-BE49-F238E27FC236}">
                <a16:creationId xmlns:a16="http://schemas.microsoft.com/office/drawing/2014/main" id="{10601AC9-0D1D-43F0-B529-7C7768704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738079"/>
            <a:ext cx="5759450" cy="3375695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7" name="Rectangle 133">
            <a:extLst>
              <a:ext uri="{FF2B5EF4-FFF2-40B4-BE49-F238E27FC236}">
                <a16:creationId xmlns:a16="http://schemas.microsoft.com/office/drawing/2014/main" id="{5C140336-B89C-4F81-801A-837804B45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918019"/>
            <a:ext cx="142875" cy="142875"/>
          </a:xfrm>
          <a:prstGeom prst="rect">
            <a:avLst/>
          </a:prstGeom>
          <a:solidFill>
            <a:srgbClr val="800000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52" name="Text Box 138">
            <a:extLst>
              <a:ext uri="{FF2B5EF4-FFF2-40B4-BE49-F238E27FC236}">
                <a16:creationId xmlns:a16="http://schemas.microsoft.com/office/drawing/2014/main" id="{4C6B8E34-B543-4FCA-BFCB-226BB946E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1889444"/>
            <a:ext cx="21590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A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5E2BF6-000F-40AF-956C-E9B0DDFE125F}"/>
              </a:ext>
            </a:extLst>
          </p:cNvPr>
          <p:cNvGrpSpPr/>
          <p:nvPr/>
        </p:nvGrpSpPr>
        <p:grpSpPr>
          <a:xfrm>
            <a:off x="2142174" y="2708834"/>
            <a:ext cx="490566" cy="224899"/>
            <a:chOff x="2142174" y="2906123"/>
            <a:chExt cx="490566" cy="224899"/>
          </a:xfrm>
        </p:grpSpPr>
        <p:sp>
          <p:nvSpPr>
            <p:cNvPr id="48" name="Rectangle 134">
              <a:extLst>
                <a:ext uri="{FF2B5EF4-FFF2-40B4-BE49-F238E27FC236}">
                  <a16:creationId xmlns:a16="http://schemas.microsoft.com/office/drawing/2014/main" id="{B0D2620D-F78B-48B4-A4D2-873758B8C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585" y="2939673"/>
              <a:ext cx="142875" cy="142875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53" name="Text Box 141">
              <a:extLst>
                <a:ext uri="{FF2B5EF4-FFF2-40B4-BE49-F238E27FC236}">
                  <a16:creationId xmlns:a16="http://schemas.microsoft.com/office/drawing/2014/main" id="{D5C6F137-800C-4D0C-9BE2-BF3DC7121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174" y="2906123"/>
              <a:ext cx="490566" cy="224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0803" tIns="50402" rIns="100803" bIns="50402">
              <a:spAutoFit/>
            </a:bodyPr>
            <a:lstStyle>
              <a:lvl1pPr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10080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B</a:t>
              </a:r>
            </a:p>
          </p:txBody>
        </p:sp>
      </p:grpSp>
      <p:sp>
        <p:nvSpPr>
          <p:cNvPr id="57" name="Line 145">
            <a:extLst>
              <a:ext uri="{FF2B5EF4-FFF2-40B4-BE49-F238E27FC236}">
                <a16:creationId xmlns:a16="http://schemas.microsoft.com/office/drawing/2014/main" id="{FEC35430-9684-42D3-B027-A4AF759FE0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8213" y="1773556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8" name="Line 146">
            <a:extLst>
              <a:ext uri="{FF2B5EF4-FFF2-40B4-BE49-F238E27FC236}">
                <a16:creationId xmlns:a16="http://schemas.microsoft.com/office/drawing/2014/main" id="{9604FD2D-D63B-4DE1-97A5-0E22BDB2FE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7663" y="1773556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9" name="Line 147">
            <a:extLst>
              <a:ext uri="{FF2B5EF4-FFF2-40B4-BE49-F238E27FC236}">
                <a16:creationId xmlns:a16="http://schemas.microsoft.com/office/drawing/2014/main" id="{13D2FC00-D9E8-4724-85FC-0DF7A6648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213" y="1773555"/>
            <a:ext cx="575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2" name="Rectangle 150">
            <a:extLst>
              <a:ext uri="{FF2B5EF4-FFF2-40B4-BE49-F238E27FC236}">
                <a16:creationId xmlns:a16="http://schemas.microsoft.com/office/drawing/2014/main" id="{00E60B3D-B2B4-4210-B26B-E44BB01F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971" y="1585436"/>
            <a:ext cx="260350" cy="144462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1903</a:t>
            </a:r>
          </a:p>
        </p:txBody>
      </p:sp>
      <p:sp>
        <p:nvSpPr>
          <p:cNvPr id="68" name="Line 94">
            <a:extLst>
              <a:ext uri="{FF2B5EF4-FFF2-40B4-BE49-F238E27FC236}">
                <a16:creationId xmlns:a16="http://schemas.microsoft.com/office/drawing/2014/main" id="{4C53936D-789C-410C-928B-44FE78D9EA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30526" y="1916430"/>
            <a:ext cx="10162" cy="8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9" name="Text Box 77">
            <a:extLst>
              <a:ext uri="{FF2B5EF4-FFF2-40B4-BE49-F238E27FC236}">
                <a16:creationId xmlns:a16="http://schemas.microsoft.com/office/drawing/2014/main" id="{518E4758-028D-4145-A295-EDB2EA148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019" y="549275"/>
            <a:ext cx="3743483" cy="40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스트리밍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서비스 소개 사이트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0" name="Text Box 78">
            <a:extLst>
              <a:ext uri="{FF2B5EF4-FFF2-40B4-BE49-F238E27FC236}">
                <a16:creationId xmlns:a16="http://schemas.microsoft.com/office/drawing/2014/main" id="{6C13EDC2-DC9F-46DD-B5C7-5E452413B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1" y="476250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 소 연</a:t>
            </a:r>
          </a:p>
        </p:txBody>
      </p:sp>
      <p:sp>
        <p:nvSpPr>
          <p:cNvPr id="71" name="Text Box 79">
            <a:extLst>
              <a:ext uri="{FF2B5EF4-FFF2-40B4-BE49-F238E27FC236}">
                <a16:creationId xmlns:a16="http://schemas.microsoft.com/office/drawing/2014/main" id="{C47B0CEF-CCC1-4992-8044-47107F9B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776" y="491725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2020. 06. 17</a:t>
            </a:r>
          </a:p>
        </p:txBody>
      </p:sp>
      <p:sp>
        <p:nvSpPr>
          <p:cNvPr id="74" name="Text Box 82">
            <a:extLst>
              <a:ext uri="{FF2B5EF4-FFF2-40B4-BE49-F238E27FC236}">
                <a16:creationId xmlns:a16="http://schemas.microsoft.com/office/drawing/2014/main" id="{E19CF1B5-F2EF-4E79-98EE-60DD12AE2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1" y="1035051"/>
            <a:ext cx="1543244" cy="22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THEME CONTENTS</a:t>
            </a:r>
          </a:p>
        </p:txBody>
      </p:sp>
      <p:sp>
        <p:nvSpPr>
          <p:cNvPr id="75" name="Text Box 83">
            <a:extLst>
              <a:ext uri="{FF2B5EF4-FFF2-40B4-BE49-F238E27FC236}">
                <a16:creationId xmlns:a16="http://schemas.microsoft.com/office/drawing/2014/main" id="{05D18E5B-B40B-41BB-80A6-518D660D8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447" y="1263735"/>
            <a:ext cx="9366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메인 페이지</a:t>
            </a:r>
            <a:endParaRPr kumimoji="1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6699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6" name="Text Box 84">
            <a:extLst>
              <a:ext uri="{FF2B5EF4-FFF2-40B4-BE49-F238E27FC236}">
                <a16:creationId xmlns:a16="http://schemas.microsoft.com/office/drawing/2014/main" id="{F867D43A-694D-49F6-84F2-10231275E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6144" y="1260475"/>
            <a:ext cx="4799156" cy="22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/18114414 </a:t>
            </a:r>
            <a:r>
              <a:rPr lang="ko-KR" altLang="en-US" sz="8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장소연</a:t>
            </a: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/ntheme.html,    /18114414 </a:t>
            </a:r>
            <a:r>
              <a:rPr lang="ko-KR" altLang="en-US" sz="8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장소연</a:t>
            </a: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/wtheme.html</a:t>
            </a:r>
          </a:p>
        </p:txBody>
      </p:sp>
      <p:sp>
        <p:nvSpPr>
          <p:cNvPr id="84" name="Text Box 152">
            <a:extLst>
              <a:ext uri="{FF2B5EF4-FFF2-40B4-BE49-F238E27FC236}">
                <a16:creationId xmlns:a16="http://schemas.microsoft.com/office/drawing/2014/main" id="{CA6FDE0F-7B38-493E-974A-C23CD822A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2" y="1844672"/>
            <a:ext cx="2439023" cy="7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A area_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선택한 서비스의 로고를 상단에 크게 배치하여 무슨 서비스의 메뉴를 제공하고 있는지 알게 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29" name="Rectangle 107">
            <a:extLst>
              <a:ext uri="{FF2B5EF4-FFF2-40B4-BE49-F238E27FC236}">
                <a16:creationId xmlns:a16="http://schemas.microsoft.com/office/drawing/2014/main" id="{157A7BAA-1284-4F1B-8B10-C8B1B2A67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2" y="3680211"/>
            <a:ext cx="5759450" cy="5964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소개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30" name="Rectangle 107">
            <a:extLst>
              <a:ext uri="{FF2B5EF4-FFF2-40B4-BE49-F238E27FC236}">
                <a16:creationId xmlns:a16="http://schemas.microsoft.com/office/drawing/2014/main" id="{27506F83-1BD9-45AE-BA6A-BF839CC20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2" y="4566314"/>
            <a:ext cx="5759450" cy="5964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소개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31" name="Rectangle 107">
            <a:extLst>
              <a:ext uri="{FF2B5EF4-FFF2-40B4-BE49-F238E27FC236}">
                <a16:creationId xmlns:a16="http://schemas.microsoft.com/office/drawing/2014/main" id="{30D95563-CC6F-4C4F-B468-033E5CFF2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2" y="5452417"/>
            <a:ext cx="5759450" cy="5964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소개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32" name="Rectangle 106">
            <a:extLst>
              <a:ext uri="{FF2B5EF4-FFF2-40B4-BE49-F238E27FC236}">
                <a16:creationId xmlns:a16="http://schemas.microsoft.com/office/drawing/2014/main" id="{348B8117-9F7C-4BD5-80F0-99129551A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190" y="2785568"/>
            <a:ext cx="1393911" cy="224899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최신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인기 작품</a:t>
            </a:r>
          </a:p>
        </p:txBody>
      </p:sp>
      <p:sp>
        <p:nvSpPr>
          <p:cNvPr id="33" name="Rectangle 106">
            <a:extLst>
              <a:ext uri="{FF2B5EF4-FFF2-40B4-BE49-F238E27FC236}">
                <a16:creationId xmlns:a16="http://schemas.microsoft.com/office/drawing/2014/main" id="{304AA916-11F7-479E-ACF5-946946079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7202" y="3081036"/>
            <a:ext cx="2258798" cy="144612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이미지 클릭 시 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서비스 이름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로 연결됩니다</a:t>
            </a:r>
          </a:p>
        </p:txBody>
      </p:sp>
      <p:sp>
        <p:nvSpPr>
          <p:cNvPr id="34" name="Rectangle 106">
            <a:extLst>
              <a:ext uri="{FF2B5EF4-FFF2-40B4-BE49-F238E27FC236}">
                <a16:creationId xmlns:a16="http://schemas.microsoft.com/office/drawing/2014/main" id="{4A219F71-A2AD-430B-ACE4-47807DD6A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152" y="3298136"/>
            <a:ext cx="1990899" cy="156836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(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좌우로 드래그 해서 더 보기 가능</a:t>
            </a: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)</a:t>
            </a:r>
            <a:endParaRPr lang="ko-KR" altLang="en-US" sz="8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8" name="Rectangle 106">
            <a:extLst>
              <a:ext uri="{FF2B5EF4-FFF2-40B4-BE49-F238E27FC236}">
                <a16:creationId xmlns:a16="http://schemas.microsoft.com/office/drawing/2014/main" id="{D68E8295-B57F-4683-928C-4AA993210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3472106"/>
            <a:ext cx="608468" cy="16428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>
                <a:solidFill>
                  <a:srgbClr val="000000"/>
                </a:solidFill>
                <a:latin typeface="Trebuchet MS" panose="020B0603020202020204" pitchFamily="34" charset="0"/>
              </a:rPr>
              <a:t>테마 제목</a:t>
            </a:r>
            <a:endParaRPr lang="ko-KR" altLang="en-US" sz="8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39" name="Rectangle 106">
            <a:extLst>
              <a:ext uri="{FF2B5EF4-FFF2-40B4-BE49-F238E27FC236}">
                <a16:creationId xmlns:a16="http://schemas.microsoft.com/office/drawing/2014/main" id="{7B7FC656-C3C8-40A4-9D9D-4CBEE2A6E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4359469"/>
            <a:ext cx="608468" cy="16428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>
                <a:solidFill>
                  <a:srgbClr val="000000"/>
                </a:solidFill>
                <a:latin typeface="Trebuchet MS" panose="020B0603020202020204" pitchFamily="34" charset="0"/>
              </a:rPr>
              <a:t>테마 제목</a:t>
            </a:r>
            <a:endParaRPr lang="ko-KR" altLang="en-US" sz="8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0" name="Rectangle 106">
            <a:extLst>
              <a:ext uri="{FF2B5EF4-FFF2-40B4-BE49-F238E27FC236}">
                <a16:creationId xmlns:a16="http://schemas.microsoft.com/office/drawing/2014/main" id="{91D4EE1D-B8E7-4D2F-931B-41331D8DB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5263306"/>
            <a:ext cx="608468" cy="16428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>
                <a:solidFill>
                  <a:srgbClr val="000000"/>
                </a:solidFill>
                <a:latin typeface="Trebuchet MS" panose="020B0603020202020204" pitchFamily="34" charset="0"/>
              </a:rPr>
              <a:t>테마 제목</a:t>
            </a:r>
            <a:endParaRPr lang="ko-KR" altLang="en-US" sz="8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1" name="Text Box 153">
            <a:extLst>
              <a:ext uri="{FF2B5EF4-FFF2-40B4-BE49-F238E27FC236}">
                <a16:creationId xmlns:a16="http://schemas.microsoft.com/office/drawing/2014/main" id="{5DD29B65-9A24-4537-B9C4-D482BF7B5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1" y="2747827"/>
            <a:ext cx="2439023" cy="352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B area_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사용자가 선택한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메뉴가 무엇인지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로고 이미지 하단에다 큰 글씨로 메뉴 이름을 삽입하고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페이지 활용 방법에 대한 설명을 작게 덧붙인다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설명 하단에 간략히 작품을 모아 볼 수 있도록 포스터 이미지를 삽입한 슬라이드를 넣는다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이미지마다 사용자가 고른 서비스의 작품 시청 페이지로 이동할 수 있도록 링크를 연결한다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sz="100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모바일에서는 그리드 형태로 각 작품들의 포스터와 제목을 삽입하여 한눈에 확인할 수 있도록 한다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여기에서도 상세 페이지 링크를 걸어 연결한다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220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19F22A-BFF8-4504-9149-A0A2912764A1}"/>
              </a:ext>
            </a:extLst>
          </p:cNvPr>
          <p:cNvSpPr txBox="1"/>
          <p:nvPr/>
        </p:nvSpPr>
        <p:spPr>
          <a:xfrm>
            <a:off x="1736521" y="159391"/>
            <a:ext cx="1672253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/>
              <a:t>넷플릭스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테마별</a:t>
            </a:r>
            <a:r>
              <a:rPr lang="ko-KR" altLang="en-US" sz="1200" dirty="0"/>
              <a:t> 작품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79634-CD2F-4EA7-BD90-77283240B730}"/>
              </a:ext>
            </a:extLst>
          </p:cNvPr>
          <p:cNvSpPr txBox="1"/>
          <p:nvPr/>
        </p:nvSpPr>
        <p:spPr>
          <a:xfrm>
            <a:off x="4685993" y="159390"/>
            <a:ext cx="1072730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/>
              <a:t>ntheme.html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79A7-0482-4906-AEC0-256C2F040BC5}"/>
              </a:ext>
            </a:extLst>
          </p:cNvPr>
          <p:cNvSpPr txBox="1"/>
          <p:nvPr/>
        </p:nvSpPr>
        <p:spPr>
          <a:xfrm>
            <a:off x="9123769" y="591261"/>
            <a:ext cx="1765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/>
              <a:t>장 소 연</a:t>
            </a:r>
            <a:r>
              <a:rPr lang="en-US" altLang="ko-KR" sz="1200" dirty="0"/>
              <a:t>	20/06/15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CAAA3B-B2E7-433C-81E3-F79B66F2FD80}"/>
              </a:ext>
            </a:extLst>
          </p:cNvPr>
          <p:cNvGrpSpPr/>
          <p:nvPr/>
        </p:nvGrpSpPr>
        <p:grpSpPr>
          <a:xfrm>
            <a:off x="910762" y="5922948"/>
            <a:ext cx="4293962" cy="557754"/>
            <a:chOff x="2063750" y="5094592"/>
            <a:chExt cx="4689388" cy="845242"/>
          </a:xfrm>
        </p:grpSpPr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92988373-BA45-43C6-BAF7-76F1B0BE2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5094592"/>
              <a:ext cx="4689388" cy="84524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>
                <a:solidFill>
                  <a:srgbClr val="000000"/>
                </a:solidFill>
              </a:endParaRP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CB96F635-DDB5-4195-9BB6-9169AE5FB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4819" y="5130853"/>
              <a:ext cx="1325571" cy="30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</a:rPr>
                <a:t>상단 </a:t>
              </a:r>
              <a:r>
                <a:rPr lang="en-US" altLang="ko-KR" dirty="0">
                  <a:solidFill>
                    <a:srgbClr val="000000"/>
                  </a:solidFill>
                </a:rPr>
                <a:t>NETLIX </a:t>
              </a:r>
              <a:r>
                <a:rPr lang="ko-KR" altLang="en-US" dirty="0">
                  <a:solidFill>
                    <a:srgbClr val="000000"/>
                  </a:solidFill>
                </a:rPr>
                <a:t>로고</a:t>
              </a:r>
            </a:p>
          </p:txBody>
        </p: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9A32C19E-0A35-42D6-A36F-7717B6FB5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517" y="5517213"/>
              <a:ext cx="914176" cy="30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netflix.html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66EFF3-C679-4958-B884-50EC6E06575C}"/>
              </a:ext>
            </a:extLst>
          </p:cNvPr>
          <p:cNvGrpSpPr/>
          <p:nvPr/>
        </p:nvGrpSpPr>
        <p:grpSpPr>
          <a:xfrm>
            <a:off x="467325" y="1016780"/>
            <a:ext cx="5317418" cy="4801338"/>
            <a:chOff x="2509510" y="1028331"/>
            <a:chExt cx="5317418" cy="480133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FA2D0E0-4B4F-47B5-9278-444D89EB5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0" r="1055"/>
            <a:stretch/>
          </p:blipFill>
          <p:spPr>
            <a:xfrm>
              <a:off x="2509511" y="3206122"/>
              <a:ext cx="5317417" cy="262354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C05754E-F058-4670-872F-4AF4E080B1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877" r="1055" b="7031"/>
            <a:stretch/>
          </p:blipFill>
          <p:spPr>
            <a:xfrm>
              <a:off x="2509510" y="1028331"/>
              <a:ext cx="5317417" cy="2215046"/>
            </a:xfrm>
            <a:prstGeom prst="rect">
              <a:avLst/>
            </a:prstGeom>
          </p:spPr>
        </p:pic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C7CB19C-FB23-44CD-9E61-0135AC3E8F3D}"/>
              </a:ext>
            </a:extLst>
          </p:cNvPr>
          <p:cNvCxnSpPr>
            <a:cxnSpLocks/>
          </p:cNvCxnSpPr>
          <p:nvPr/>
        </p:nvCxnSpPr>
        <p:spPr>
          <a:xfrm flipV="1">
            <a:off x="4874004" y="1493557"/>
            <a:ext cx="5008792" cy="1979485"/>
          </a:xfrm>
          <a:prstGeom prst="bentConnector3">
            <a:avLst>
              <a:gd name="adj1" fmla="val -413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3">
            <a:extLst>
              <a:ext uri="{FF2B5EF4-FFF2-40B4-BE49-F238E27FC236}">
                <a16:creationId xmlns:a16="http://schemas.microsoft.com/office/drawing/2014/main" id="{74262185-C4B0-4B50-BDD5-2DC4961B9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1358348"/>
            <a:ext cx="1593706" cy="56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넷플릭스</a:t>
            </a:r>
            <a:r>
              <a:rPr lang="ko-KR" altLang="en-US" sz="1100" dirty="0">
                <a:solidFill>
                  <a:srgbClr val="000000"/>
                </a:solidFill>
              </a:rPr>
              <a:t> 자체에서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분류해 둔 </a:t>
            </a:r>
            <a:r>
              <a:rPr lang="ko-KR" altLang="en-US" sz="1100" dirty="0" err="1">
                <a:solidFill>
                  <a:srgbClr val="000000"/>
                </a:solidFill>
              </a:rPr>
              <a:t>테마별</a:t>
            </a:r>
            <a:r>
              <a:rPr lang="ko-KR" altLang="en-US" sz="1100" dirty="0">
                <a:solidFill>
                  <a:srgbClr val="000000"/>
                </a:solidFill>
              </a:rPr>
              <a:t> 작품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8ECF169F-8571-463F-9FE3-9521530AA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4336563"/>
            <a:ext cx="1886958" cy="233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슬라이드 클릭 시 </a:t>
            </a:r>
            <a:r>
              <a:rPr lang="ko-KR" altLang="en-US" sz="1100" dirty="0" err="1">
                <a:solidFill>
                  <a:srgbClr val="000000"/>
                </a:solidFill>
              </a:rPr>
              <a:t>넷플릭스로</a:t>
            </a:r>
            <a:r>
              <a:rPr lang="ko-KR" altLang="en-US" sz="1100" dirty="0">
                <a:solidFill>
                  <a:srgbClr val="000000"/>
                </a:solidFill>
              </a:rPr>
              <a:t> 이동하여 해당 작품 시청 및 정보 확인 가능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슬라이드를 왼쪽으로 끌어서 목록 확인 가능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ko-KR" altLang="en-US" sz="1100" dirty="0">
                <a:solidFill>
                  <a:srgbClr val="000000"/>
                </a:solidFill>
              </a:rPr>
              <a:t>모바일에서는 그리드 형태로 나타냄</a:t>
            </a:r>
            <a:r>
              <a:rPr lang="en-US" altLang="ko-KR" sz="1100" dirty="0">
                <a:solidFill>
                  <a:srgbClr val="000000"/>
                </a:solidFill>
              </a:rPr>
              <a:t> / </a:t>
            </a:r>
            <a:r>
              <a:rPr lang="ko-KR" altLang="en-US" sz="1100" dirty="0">
                <a:solidFill>
                  <a:srgbClr val="000000"/>
                </a:solidFill>
              </a:rPr>
              <a:t>포스터 클릭 시 </a:t>
            </a:r>
            <a:r>
              <a:rPr lang="ko-KR" altLang="en-US" sz="1100" dirty="0" err="1">
                <a:solidFill>
                  <a:srgbClr val="000000"/>
                </a:solidFill>
              </a:rPr>
              <a:t>넷플릭스로</a:t>
            </a:r>
            <a:r>
              <a:rPr lang="ko-KR" altLang="en-US" sz="1100" dirty="0">
                <a:solidFill>
                  <a:srgbClr val="000000"/>
                </a:solidFill>
              </a:rPr>
              <a:t> 이동</a:t>
            </a:r>
            <a:r>
              <a:rPr lang="en-US" altLang="ko-KR" sz="1100" dirty="0">
                <a:solidFill>
                  <a:srgbClr val="000000"/>
                </a:solidFill>
              </a:rPr>
              <a:t>)</a:t>
            </a:r>
            <a:endParaRPr lang="ko-KR" altLang="en-US" sz="1100" dirty="0">
              <a:solidFill>
                <a:srgbClr val="00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ADF9D4-D992-40C3-8D87-F99FA975F6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61" r="3514"/>
          <a:stretch/>
        </p:blipFill>
        <p:spPr>
          <a:xfrm>
            <a:off x="6656217" y="1587460"/>
            <a:ext cx="2467552" cy="4614365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6E0AA02-7480-455D-886B-3A0C91EC2B26}"/>
              </a:ext>
            </a:extLst>
          </p:cNvPr>
          <p:cNvGrpSpPr/>
          <p:nvPr/>
        </p:nvGrpSpPr>
        <p:grpSpPr>
          <a:xfrm>
            <a:off x="5917149" y="3054515"/>
            <a:ext cx="591020" cy="578700"/>
            <a:chOff x="5619115" y="3141959"/>
            <a:chExt cx="832019" cy="829497"/>
          </a:xfrm>
        </p:grpSpPr>
        <p:sp>
          <p:nvSpPr>
            <p:cNvPr id="22" name="화살표: 아래로 구부러짐 21">
              <a:extLst>
                <a:ext uri="{FF2B5EF4-FFF2-40B4-BE49-F238E27FC236}">
                  <a16:creationId xmlns:a16="http://schemas.microsoft.com/office/drawing/2014/main" id="{723B8F10-B198-46A7-B412-035C2541CEB4}"/>
                </a:ext>
              </a:extLst>
            </p:cNvPr>
            <p:cNvSpPr/>
            <p:nvPr/>
          </p:nvSpPr>
          <p:spPr>
            <a:xfrm>
              <a:off x="5633688" y="3141959"/>
              <a:ext cx="817446" cy="383024"/>
            </a:xfrm>
            <a:prstGeom prst="curvedDownArrow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화살표: 아래로 구부러짐 22">
              <a:extLst>
                <a:ext uri="{FF2B5EF4-FFF2-40B4-BE49-F238E27FC236}">
                  <a16:creationId xmlns:a16="http://schemas.microsoft.com/office/drawing/2014/main" id="{82A66403-D135-4E17-9086-1CF20BC486F7}"/>
                </a:ext>
              </a:extLst>
            </p:cNvPr>
            <p:cNvSpPr/>
            <p:nvPr/>
          </p:nvSpPr>
          <p:spPr>
            <a:xfrm rot="10592398">
              <a:off x="5619115" y="3588432"/>
              <a:ext cx="817446" cy="383024"/>
            </a:xfrm>
            <a:prstGeom prst="curvedDownArrow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165724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19F22A-BFF8-4504-9149-A0A2912764A1}"/>
              </a:ext>
            </a:extLst>
          </p:cNvPr>
          <p:cNvSpPr txBox="1"/>
          <p:nvPr/>
        </p:nvSpPr>
        <p:spPr>
          <a:xfrm>
            <a:off x="1736521" y="159391"/>
            <a:ext cx="146706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/>
              <a:t>넷플릭스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메인화면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79634-CD2F-4EA7-BD90-77283240B730}"/>
              </a:ext>
            </a:extLst>
          </p:cNvPr>
          <p:cNvSpPr txBox="1"/>
          <p:nvPr/>
        </p:nvSpPr>
        <p:spPr>
          <a:xfrm>
            <a:off x="4685993" y="159390"/>
            <a:ext cx="10983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/>
              <a:t>wtheme.html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79A7-0482-4906-AEC0-256C2F040BC5}"/>
              </a:ext>
            </a:extLst>
          </p:cNvPr>
          <p:cNvSpPr txBox="1"/>
          <p:nvPr/>
        </p:nvSpPr>
        <p:spPr>
          <a:xfrm>
            <a:off x="9123769" y="591261"/>
            <a:ext cx="1765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/>
              <a:t>장 소 연</a:t>
            </a:r>
            <a:r>
              <a:rPr lang="en-US" altLang="ko-KR" sz="1200" dirty="0"/>
              <a:t>	20/06/15</a:t>
            </a:r>
            <a:endParaRPr lang="ko-KR" altLang="en-US" sz="12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093FA7-7B93-4995-83E1-1B87DADAE483}"/>
              </a:ext>
            </a:extLst>
          </p:cNvPr>
          <p:cNvGrpSpPr/>
          <p:nvPr/>
        </p:nvGrpSpPr>
        <p:grpSpPr>
          <a:xfrm>
            <a:off x="797553" y="5866033"/>
            <a:ext cx="4293962" cy="557754"/>
            <a:chOff x="2063750" y="5094592"/>
            <a:chExt cx="4689388" cy="845242"/>
          </a:xfrm>
        </p:grpSpPr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DB072C85-6317-46FE-AC38-70C3F81B0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5094592"/>
              <a:ext cx="4689388" cy="84524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>
                <a:solidFill>
                  <a:srgbClr val="000000"/>
                </a:solidFill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89B22EB8-7339-4AFF-81E8-BAE1E3237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4942" y="5168992"/>
              <a:ext cx="1838503" cy="37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</a:rPr>
                <a:t>상단 </a:t>
              </a:r>
              <a:r>
                <a:rPr lang="en-US" altLang="ko-KR" dirty="0">
                  <a:solidFill>
                    <a:srgbClr val="000000"/>
                  </a:solidFill>
                </a:rPr>
                <a:t>WATCHA PLAY </a:t>
              </a:r>
              <a:r>
                <a:rPr lang="ko-KR" altLang="en-US" dirty="0">
                  <a:solidFill>
                    <a:srgbClr val="000000"/>
                  </a:solidFill>
                </a:rPr>
                <a:t>로고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83F8B6CE-A4C8-489D-A9C6-1C5398F6C7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517" y="5517213"/>
              <a:ext cx="994704" cy="37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watcha.html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C9DC51-71F1-40E2-8016-D4B4D2E477F7}"/>
              </a:ext>
            </a:extLst>
          </p:cNvPr>
          <p:cNvGrpSpPr/>
          <p:nvPr/>
        </p:nvGrpSpPr>
        <p:grpSpPr>
          <a:xfrm>
            <a:off x="494949" y="1071505"/>
            <a:ext cx="4899172" cy="4669440"/>
            <a:chOff x="2718032" y="1079116"/>
            <a:chExt cx="4899172" cy="466944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BD3CE7A-776B-431A-A9D6-8A504A5F0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0" r="1055"/>
            <a:stretch/>
          </p:blipFill>
          <p:spPr>
            <a:xfrm>
              <a:off x="2718033" y="3298261"/>
              <a:ext cx="4899171" cy="245029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D15396C-4714-4AE7-9753-8DB0A650C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258" r="1055"/>
            <a:stretch/>
          </p:blipFill>
          <p:spPr>
            <a:xfrm>
              <a:off x="2718032" y="1079116"/>
              <a:ext cx="4899171" cy="2219144"/>
            </a:xfrm>
            <a:prstGeom prst="rect">
              <a:avLst/>
            </a:prstGeom>
          </p:spPr>
        </p:pic>
      </p:grpSp>
      <p:sp>
        <p:nvSpPr>
          <p:cNvPr id="12" name="Text Box 13">
            <a:extLst>
              <a:ext uri="{FF2B5EF4-FFF2-40B4-BE49-F238E27FC236}">
                <a16:creationId xmlns:a16="http://schemas.microsoft.com/office/drawing/2014/main" id="{D471A42E-22F0-4C36-9E42-FD8B577C0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1506958"/>
            <a:ext cx="1593706" cy="56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왓챠</a:t>
            </a:r>
            <a:r>
              <a:rPr lang="ko-KR" altLang="en-US" sz="1100" dirty="0">
                <a:solidFill>
                  <a:srgbClr val="000000"/>
                </a:solidFill>
              </a:rPr>
              <a:t> 플레이 자체 분류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테마별</a:t>
            </a:r>
            <a:r>
              <a:rPr lang="ko-KR" altLang="en-US" sz="1100" dirty="0">
                <a:solidFill>
                  <a:srgbClr val="000000"/>
                </a:solidFill>
              </a:rPr>
              <a:t> 작품</a:t>
            </a:r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C2627B5E-30E4-4A5E-9F17-9E4B807B4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4336563"/>
            <a:ext cx="1886958" cy="2338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슬라이드 클릭 시 </a:t>
            </a:r>
            <a:r>
              <a:rPr lang="ko-KR" altLang="en-US" sz="1100" dirty="0" err="1">
                <a:solidFill>
                  <a:srgbClr val="000000"/>
                </a:solidFill>
              </a:rPr>
              <a:t>왓챠로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이동하여 해당 작품 시청 및 정보 확인 가능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슬라이드를 왼쪽으로 끌어서 목록 확인 가능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ko-KR" altLang="en-US" sz="1100" dirty="0">
                <a:solidFill>
                  <a:srgbClr val="000000"/>
                </a:solidFill>
              </a:rPr>
              <a:t>모바일에서는 그리드 형태로 나타냄</a:t>
            </a:r>
            <a:r>
              <a:rPr lang="en-US" altLang="ko-KR" sz="1100" dirty="0">
                <a:solidFill>
                  <a:srgbClr val="000000"/>
                </a:solidFill>
              </a:rPr>
              <a:t> / </a:t>
            </a:r>
            <a:r>
              <a:rPr lang="ko-KR" altLang="en-US" sz="1100" dirty="0">
                <a:solidFill>
                  <a:srgbClr val="000000"/>
                </a:solidFill>
              </a:rPr>
              <a:t>포스터 클릭 시 </a:t>
            </a:r>
            <a:r>
              <a:rPr lang="ko-KR" altLang="en-US" sz="1100" dirty="0" err="1">
                <a:solidFill>
                  <a:srgbClr val="000000"/>
                </a:solidFill>
              </a:rPr>
              <a:t>왓챠로</a:t>
            </a:r>
            <a:r>
              <a:rPr lang="ko-KR" altLang="en-US" sz="1100" dirty="0">
                <a:solidFill>
                  <a:srgbClr val="000000"/>
                </a:solidFill>
              </a:rPr>
              <a:t> 이동</a:t>
            </a:r>
            <a:r>
              <a:rPr lang="en-US" altLang="ko-KR" sz="1100" dirty="0">
                <a:solidFill>
                  <a:srgbClr val="000000"/>
                </a:solidFill>
              </a:rPr>
              <a:t>)</a:t>
            </a:r>
            <a:endParaRPr lang="ko-KR" altLang="en-US" sz="1100" dirty="0">
              <a:solidFill>
                <a:srgbClr val="000000"/>
              </a:solidFill>
            </a:endParaRP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B47EB88-469D-4A12-A111-CC077BB9DE7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4685993" y="1787291"/>
            <a:ext cx="5196803" cy="1719308"/>
          </a:xfrm>
          <a:prstGeom prst="bentConnector3">
            <a:avLst>
              <a:gd name="adj1" fmla="val 119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DDF897D-E70C-4A00-B180-5F6A58DB8A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082" r="3602"/>
          <a:stretch/>
        </p:blipFill>
        <p:spPr>
          <a:xfrm>
            <a:off x="6435735" y="1891703"/>
            <a:ext cx="2688034" cy="466136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68EBFF-BC8D-4313-B33F-4DFD72CD51BE}"/>
              </a:ext>
            </a:extLst>
          </p:cNvPr>
          <p:cNvGrpSpPr/>
          <p:nvPr/>
        </p:nvGrpSpPr>
        <p:grpSpPr>
          <a:xfrm>
            <a:off x="5619418" y="3429000"/>
            <a:ext cx="591020" cy="578700"/>
            <a:chOff x="5619115" y="3141959"/>
            <a:chExt cx="832019" cy="829497"/>
          </a:xfrm>
        </p:grpSpPr>
        <p:sp>
          <p:nvSpPr>
            <p:cNvPr id="21" name="화살표: 아래로 구부러짐 20">
              <a:extLst>
                <a:ext uri="{FF2B5EF4-FFF2-40B4-BE49-F238E27FC236}">
                  <a16:creationId xmlns:a16="http://schemas.microsoft.com/office/drawing/2014/main" id="{51542306-7814-45F2-87C0-709204E9EEAD}"/>
                </a:ext>
              </a:extLst>
            </p:cNvPr>
            <p:cNvSpPr/>
            <p:nvPr/>
          </p:nvSpPr>
          <p:spPr>
            <a:xfrm>
              <a:off x="5633688" y="3141959"/>
              <a:ext cx="817446" cy="383024"/>
            </a:xfrm>
            <a:prstGeom prst="curvedDownArrow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화살표: 아래로 구부러짐 21">
              <a:extLst>
                <a:ext uri="{FF2B5EF4-FFF2-40B4-BE49-F238E27FC236}">
                  <a16:creationId xmlns:a16="http://schemas.microsoft.com/office/drawing/2014/main" id="{99932BC3-3BC0-474A-B996-0C1F22C68E09}"/>
                </a:ext>
              </a:extLst>
            </p:cNvPr>
            <p:cNvSpPr/>
            <p:nvPr/>
          </p:nvSpPr>
          <p:spPr>
            <a:xfrm rot="10592398">
              <a:off x="5619115" y="3588432"/>
              <a:ext cx="817446" cy="383024"/>
            </a:xfrm>
            <a:prstGeom prst="curvedDownArrow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084739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316964B-4B66-4C96-A86A-719ABAAEB4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573" y="3674401"/>
            <a:ext cx="1644358" cy="31133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5FAEDA-4FED-4E21-BF73-CBDEBA3804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24" y="53502"/>
            <a:ext cx="1640507" cy="31133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C96A04-BAE6-4F45-AFB2-1EF4DF4BA4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269" y="279909"/>
            <a:ext cx="1401246" cy="26604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A6D37D1-F916-42E9-8BC8-6A6B88E200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595" y="279910"/>
            <a:ext cx="1406514" cy="26604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EC2FCDD-9D0F-4C01-A060-53DDB48B7E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06" y="279910"/>
            <a:ext cx="1404534" cy="26604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94A71A-DFDA-4CA1-A511-B1FA00390E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416" y="279910"/>
            <a:ext cx="1399935" cy="26604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7F98099-9155-4E4F-B4F3-FDE117783C7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446" y="3900808"/>
            <a:ext cx="1388892" cy="26604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D919C0B-F828-49CC-8EFB-DA35A41C96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595" y="3900809"/>
            <a:ext cx="1404534" cy="26604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A74A7F6-DAD1-4613-9A83-5CB5947F30D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38" y="3900809"/>
            <a:ext cx="1401902" cy="266049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E22FB54-C48F-4E20-AE29-D19472A262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17" y="3900809"/>
            <a:ext cx="1404534" cy="2660499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C06C225-18F2-4D9F-B0F7-BEDDCA0E22E5}"/>
              </a:ext>
            </a:extLst>
          </p:cNvPr>
          <p:cNvCxnSpPr/>
          <p:nvPr/>
        </p:nvCxnSpPr>
        <p:spPr>
          <a:xfrm>
            <a:off x="4337108" y="4882393"/>
            <a:ext cx="10427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78FE4F9-2CF5-42EC-B8AB-E6C00961DCEB}"/>
              </a:ext>
            </a:extLst>
          </p:cNvPr>
          <p:cNvCxnSpPr/>
          <p:nvPr/>
        </p:nvCxnSpPr>
        <p:spPr>
          <a:xfrm>
            <a:off x="4337108" y="5385732"/>
            <a:ext cx="27155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A477E77-56FF-4A16-A940-943CE584F6AE}"/>
              </a:ext>
            </a:extLst>
          </p:cNvPr>
          <p:cNvCxnSpPr/>
          <p:nvPr/>
        </p:nvCxnSpPr>
        <p:spPr>
          <a:xfrm>
            <a:off x="4395831" y="5905850"/>
            <a:ext cx="43297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5BEACF-464F-4650-81DA-30A4AD28DA17}"/>
              </a:ext>
            </a:extLst>
          </p:cNvPr>
          <p:cNvCxnSpPr/>
          <p:nvPr/>
        </p:nvCxnSpPr>
        <p:spPr>
          <a:xfrm>
            <a:off x="4337108" y="6417578"/>
            <a:ext cx="60901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8492FEC-B431-4E9C-B43A-3BBF07C8B454}"/>
              </a:ext>
            </a:extLst>
          </p:cNvPr>
          <p:cNvCxnSpPr/>
          <p:nvPr/>
        </p:nvCxnSpPr>
        <p:spPr>
          <a:xfrm>
            <a:off x="4345497" y="998290"/>
            <a:ext cx="10427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4E787267-534D-4C8F-A5D2-8D326C4E327B}"/>
              </a:ext>
            </a:extLst>
          </p:cNvPr>
          <p:cNvCxnSpPr/>
          <p:nvPr/>
        </p:nvCxnSpPr>
        <p:spPr>
          <a:xfrm>
            <a:off x="4345497" y="1476462"/>
            <a:ext cx="27155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0744F59-E060-4113-B55A-685B353ABA88}"/>
              </a:ext>
            </a:extLst>
          </p:cNvPr>
          <p:cNvCxnSpPr/>
          <p:nvPr/>
        </p:nvCxnSpPr>
        <p:spPr>
          <a:xfrm>
            <a:off x="4395831" y="1996580"/>
            <a:ext cx="43297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506E4FF-5DA3-4B33-A3A0-1010834495F7}"/>
              </a:ext>
            </a:extLst>
          </p:cNvPr>
          <p:cNvCxnSpPr/>
          <p:nvPr/>
        </p:nvCxnSpPr>
        <p:spPr>
          <a:xfrm>
            <a:off x="4345497" y="2491530"/>
            <a:ext cx="609016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A4CA57D6-6B43-425C-B7B0-6DE0A33AE23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7829" b="7645"/>
          <a:stretch/>
        </p:blipFill>
        <p:spPr>
          <a:xfrm>
            <a:off x="548539" y="1744385"/>
            <a:ext cx="1999722" cy="3501786"/>
          </a:xfrm>
          <a:prstGeom prst="rect">
            <a:avLst/>
          </a:prstGeom>
        </p:spPr>
      </p:pic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030C517-F21F-4AF1-B7B7-014E6E7EAAF1}"/>
              </a:ext>
            </a:extLst>
          </p:cNvPr>
          <p:cNvCxnSpPr>
            <a:cxnSpLocks/>
          </p:cNvCxnSpPr>
          <p:nvPr/>
        </p:nvCxnSpPr>
        <p:spPr>
          <a:xfrm flipV="1">
            <a:off x="1185575" y="1090569"/>
            <a:ext cx="2006998" cy="1459684"/>
          </a:xfrm>
          <a:prstGeom prst="bentConnector3">
            <a:avLst>
              <a:gd name="adj1" fmla="val -158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51E47708-51E1-4C47-B3DE-71B2BA59F7BB}"/>
              </a:ext>
            </a:extLst>
          </p:cNvPr>
          <p:cNvCxnSpPr>
            <a:cxnSpLocks/>
          </p:cNvCxnSpPr>
          <p:nvPr/>
        </p:nvCxnSpPr>
        <p:spPr>
          <a:xfrm>
            <a:off x="1661020" y="2990722"/>
            <a:ext cx="1531553" cy="1522555"/>
          </a:xfrm>
          <a:prstGeom prst="bentConnector3">
            <a:avLst>
              <a:gd name="adj1" fmla="val 155"/>
            </a:avLst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4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6">
            <a:extLst>
              <a:ext uri="{FF2B5EF4-FFF2-40B4-BE49-F238E27FC236}">
                <a16:creationId xmlns:a16="http://schemas.microsoft.com/office/drawing/2014/main" id="{301BC755-3481-4163-BFAB-8237F8A76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2227" y="2041094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3" name="Line 87">
            <a:extLst>
              <a:ext uri="{FF2B5EF4-FFF2-40B4-BE49-F238E27FC236}">
                <a16:creationId xmlns:a16="http://schemas.microsoft.com/office/drawing/2014/main" id="{F8FC17F4-0934-43EB-BDAC-3A75DD7C2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2228" y="2624318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7" name="Line 91">
            <a:extLst>
              <a:ext uri="{FF2B5EF4-FFF2-40B4-BE49-F238E27FC236}">
                <a16:creationId xmlns:a16="http://schemas.microsoft.com/office/drawing/2014/main" id="{AD9FE507-C88C-41F2-993F-36B3B2FDAE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5100" y="2041095"/>
            <a:ext cx="1589" cy="41957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10" name="Rectangle 95">
            <a:extLst>
              <a:ext uri="{FF2B5EF4-FFF2-40B4-BE49-F238E27FC236}">
                <a16:creationId xmlns:a16="http://schemas.microsoft.com/office/drawing/2014/main" id="{992C1BD9-0367-4C7C-B7BD-C36727A7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502" y="2260622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224</a:t>
            </a:r>
          </a:p>
        </p:txBody>
      </p:sp>
      <p:sp>
        <p:nvSpPr>
          <p:cNvPr id="12" name="Rectangle 97">
            <a:extLst>
              <a:ext uri="{FF2B5EF4-FFF2-40B4-BE49-F238E27FC236}">
                <a16:creationId xmlns:a16="http://schemas.microsoft.com/office/drawing/2014/main" id="{F88B1055-E221-4E56-9784-09F19A1F6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502" y="4065949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985</a:t>
            </a:r>
          </a:p>
        </p:txBody>
      </p:sp>
      <p:sp>
        <p:nvSpPr>
          <p:cNvPr id="16" name="Rectangle 102">
            <a:extLst>
              <a:ext uri="{FF2B5EF4-FFF2-40B4-BE49-F238E27FC236}">
                <a16:creationId xmlns:a16="http://schemas.microsoft.com/office/drawing/2014/main" id="{F4067927-BCEA-4DDB-B0CD-EDBFFD204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777" y="2039507"/>
            <a:ext cx="5759450" cy="4197349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20" name="Rectangle 106">
            <a:extLst>
              <a:ext uri="{FF2B5EF4-FFF2-40B4-BE49-F238E27FC236}">
                <a16:creationId xmlns:a16="http://schemas.microsoft.com/office/drawing/2014/main" id="{6BD114ED-6A97-48B3-95CE-2CF0217B1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7980" y="2045095"/>
            <a:ext cx="2987072" cy="559571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사이트 제목</a:t>
            </a:r>
          </a:p>
        </p:txBody>
      </p:sp>
      <p:sp>
        <p:nvSpPr>
          <p:cNvPr id="26" name="Rectangle 112">
            <a:extLst>
              <a:ext uri="{FF2B5EF4-FFF2-40B4-BE49-F238E27FC236}">
                <a16:creationId xmlns:a16="http://schemas.microsoft.com/office/drawing/2014/main" id="{C53573B4-B073-42B1-9F91-916A3D279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35" y="2623646"/>
            <a:ext cx="4061334" cy="360997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ko-KR" sz="8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42" name="Rectangle 128">
            <a:extLst>
              <a:ext uri="{FF2B5EF4-FFF2-40B4-BE49-F238E27FC236}">
                <a16:creationId xmlns:a16="http://schemas.microsoft.com/office/drawing/2014/main" id="{9B1E7E16-0D4D-47F9-B161-1F8E34738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777" y="2041094"/>
            <a:ext cx="5759450" cy="585782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3" name="Rectangle 129">
            <a:extLst>
              <a:ext uri="{FF2B5EF4-FFF2-40B4-BE49-F238E27FC236}">
                <a16:creationId xmlns:a16="http://schemas.microsoft.com/office/drawing/2014/main" id="{10601AC9-0D1D-43F0-B529-7C7768704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777" y="2626881"/>
            <a:ext cx="5759450" cy="3609970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47" name="Rectangle 133">
            <a:extLst>
              <a:ext uri="{FF2B5EF4-FFF2-40B4-BE49-F238E27FC236}">
                <a16:creationId xmlns:a16="http://schemas.microsoft.com/office/drawing/2014/main" id="{5C140336-B89C-4F81-801A-837804B45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778" y="2041095"/>
            <a:ext cx="142875" cy="142875"/>
          </a:xfrm>
          <a:prstGeom prst="rect">
            <a:avLst/>
          </a:prstGeom>
          <a:solidFill>
            <a:srgbClr val="800000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48" name="Rectangle 134">
            <a:extLst>
              <a:ext uri="{FF2B5EF4-FFF2-40B4-BE49-F238E27FC236}">
                <a16:creationId xmlns:a16="http://schemas.microsoft.com/office/drawing/2014/main" id="{B0D2620D-F78B-48B4-A4D2-873758B8C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778" y="2634502"/>
            <a:ext cx="142875" cy="142875"/>
          </a:xfrm>
          <a:prstGeom prst="rect">
            <a:avLst/>
          </a:prstGeom>
          <a:solidFill>
            <a:srgbClr val="800000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52" name="Text Box 138">
            <a:extLst>
              <a:ext uri="{FF2B5EF4-FFF2-40B4-BE49-F238E27FC236}">
                <a16:creationId xmlns:a16="http://schemas.microsoft.com/office/drawing/2014/main" id="{4C6B8E34-B543-4FCA-BFCB-226BB946E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4992" y="1997280"/>
            <a:ext cx="21590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</a:t>
            </a:r>
          </a:p>
        </p:txBody>
      </p:sp>
      <p:sp>
        <p:nvSpPr>
          <p:cNvPr id="57" name="Line 145">
            <a:extLst>
              <a:ext uri="{FF2B5EF4-FFF2-40B4-BE49-F238E27FC236}">
                <a16:creationId xmlns:a16="http://schemas.microsoft.com/office/drawing/2014/main" id="{FEC35430-9684-42D3-B027-A4AF759FE0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2777" y="1896632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58" name="Line 146">
            <a:extLst>
              <a:ext uri="{FF2B5EF4-FFF2-40B4-BE49-F238E27FC236}">
                <a16:creationId xmlns:a16="http://schemas.microsoft.com/office/drawing/2014/main" id="{9604FD2D-D63B-4DE1-97A5-0E22BDB2FE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82227" y="1896632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59" name="Line 147">
            <a:extLst>
              <a:ext uri="{FF2B5EF4-FFF2-40B4-BE49-F238E27FC236}">
                <a16:creationId xmlns:a16="http://schemas.microsoft.com/office/drawing/2014/main" id="{13D2FC00-D9E8-4724-85FC-0DF7A6648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777" y="1957591"/>
            <a:ext cx="575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srgbClr val="000000"/>
              </a:solidFill>
            </a:endParaRPr>
          </a:p>
        </p:txBody>
      </p:sp>
      <p:sp>
        <p:nvSpPr>
          <p:cNvPr id="62" name="Rectangle 150">
            <a:extLst>
              <a:ext uri="{FF2B5EF4-FFF2-40B4-BE49-F238E27FC236}">
                <a16:creationId xmlns:a16="http://schemas.microsoft.com/office/drawing/2014/main" id="{00E60B3D-B2B4-4210-B26B-E44BB01F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341" y="1761170"/>
            <a:ext cx="260350" cy="144462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Trebuchet MS" panose="020B0603020202020204" pitchFamily="34" charset="0"/>
              </a:rPr>
              <a:t>1903</a:t>
            </a:r>
          </a:p>
        </p:txBody>
      </p:sp>
      <p:sp>
        <p:nvSpPr>
          <p:cNvPr id="64" name="Rectangle 107">
            <a:extLst>
              <a:ext uri="{FF2B5EF4-FFF2-40B4-BE49-F238E27FC236}">
                <a16:creationId xmlns:a16="http://schemas.microsoft.com/office/drawing/2014/main" id="{109C6973-0C9B-47B4-9CB7-8F077E6F7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6796" y="3916396"/>
            <a:ext cx="1037213" cy="100442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넷플릭스</a:t>
            </a:r>
            <a:endParaRPr lang="en-US" altLang="ko-KR" sz="8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로고</a:t>
            </a:r>
            <a:endParaRPr lang="en-US" altLang="ko-KR" sz="8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5" name="Rectangle 107">
            <a:extLst>
              <a:ext uri="{FF2B5EF4-FFF2-40B4-BE49-F238E27FC236}">
                <a16:creationId xmlns:a16="http://schemas.microsoft.com/office/drawing/2014/main" id="{F33609EC-8273-457D-9F0E-4F31AC297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9982" y="3916396"/>
            <a:ext cx="1037213" cy="100442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 err="1">
                <a:solidFill>
                  <a:srgbClr val="000000"/>
                </a:solidFill>
                <a:latin typeface="Trebuchet MS" panose="020B0603020202020204" pitchFamily="34" charset="0"/>
              </a:rPr>
              <a:t>왓챠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 플레이</a:t>
            </a:r>
            <a:endParaRPr lang="en-US" altLang="ko-KR" sz="8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로고</a:t>
            </a:r>
            <a:endParaRPr lang="en-US" altLang="ko-KR" sz="800" dirty="0">
              <a:solidFill>
                <a:srgbClr val="0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68" name="Line 94">
            <a:extLst>
              <a:ext uri="{FF2B5EF4-FFF2-40B4-BE49-F238E27FC236}">
                <a16:creationId xmlns:a16="http://schemas.microsoft.com/office/drawing/2014/main" id="{4C53936D-789C-410C-928B-44FE78D9EA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2074" y="2039507"/>
            <a:ext cx="0" cy="5857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dirty="0">
              <a:solidFill>
                <a:srgbClr val="000000"/>
              </a:solidFill>
            </a:endParaRPr>
          </a:p>
        </p:txBody>
      </p:sp>
      <p:sp>
        <p:nvSpPr>
          <p:cNvPr id="69" name="Text Box 77">
            <a:extLst>
              <a:ext uri="{FF2B5EF4-FFF2-40B4-BE49-F238E27FC236}">
                <a16:creationId xmlns:a16="http://schemas.microsoft.com/office/drawing/2014/main" id="{518E4758-028D-4145-A295-EDB2EA148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019" y="549275"/>
            <a:ext cx="3743483" cy="40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99CC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스트리밍 </a:t>
            </a:r>
            <a:r>
              <a:rPr lang="ko-KR" altLang="en-US" sz="2000" b="1">
                <a:solidFill>
                  <a:srgbClr val="99CC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서비스 소개 사이트</a:t>
            </a:r>
            <a:endParaRPr lang="ko-KR" altLang="en-US" sz="2000" b="1" dirty="0">
              <a:solidFill>
                <a:srgbClr val="99CC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0" name="Text Box 78">
            <a:extLst>
              <a:ext uri="{FF2B5EF4-FFF2-40B4-BE49-F238E27FC236}">
                <a16:creationId xmlns:a16="http://schemas.microsoft.com/office/drawing/2014/main" id="{6C13EDC2-DC9F-46DD-B5C7-5E452413B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1" y="476250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 소 연</a:t>
            </a:r>
          </a:p>
        </p:txBody>
      </p:sp>
      <p:sp>
        <p:nvSpPr>
          <p:cNvPr id="71" name="Text Box 79">
            <a:extLst>
              <a:ext uri="{FF2B5EF4-FFF2-40B4-BE49-F238E27FC236}">
                <a16:creationId xmlns:a16="http://schemas.microsoft.com/office/drawing/2014/main" id="{C47B0CEF-CCC1-4992-8044-47107F9B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776" y="491725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2020. 06. 17</a:t>
            </a:r>
          </a:p>
        </p:txBody>
      </p:sp>
      <p:sp>
        <p:nvSpPr>
          <p:cNvPr id="74" name="Text Box 82">
            <a:extLst>
              <a:ext uri="{FF2B5EF4-FFF2-40B4-BE49-F238E27FC236}">
                <a16:creationId xmlns:a16="http://schemas.microsoft.com/office/drawing/2014/main" id="{E19CF1B5-F2EF-4E79-98EE-60DD12AE2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775" y="1035051"/>
            <a:ext cx="93662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MAIN</a:t>
            </a:r>
          </a:p>
        </p:txBody>
      </p:sp>
      <p:sp>
        <p:nvSpPr>
          <p:cNvPr id="75" name="Text Box 83">
            <a:extLst>
              <a:ext uri="{FF2B5EF4-FFF2-40B4-BE49-F238E27FC236}">
                <a16:creationId xmlns:a16="http://schemas.microsoft.com/office/drawing/2014/main" id="{05D18E5B-B40B-41BB-80A6-518D660D8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447" y="1263735"/>
            <a:ext cx="9366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900" b="1" dirty="0">
                <a:solidFill>
                  <a:srgbClr val="6699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메인 페이지</a:t>
            </a:r>
            <a:endParaRPr lang="en-US" altLang="ko-KR" sz="900" b="1" dirty="0">
              <a:solidFill>
                <a:srgbClr val="6699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76" name="Text Box 84">
            <a:extLst>
              <a:ext uri="{FF2B5EF4-FFF2-40B4-BE49-F238E27FC236}">
                <a16:creationId xmlns:a16="http://schemas.microsoft.com/office/drawing/2014/main" id="{F867D43A-694D-49F6-84F2-10231275E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6143" y="1260475"/>
            <a:ext cx="1798837" cy="22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/18114414 </a:t>
            </a:r>
            <a:r>
              <a:rPr lang="ko-KR" altLang="en-US" sz="8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장소연</a:t>
            </a: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/index.html</a:t>
            </a:r>
          </a:p>
        </p:txBody>
      </p:sp>
      <p:sp>
        <p:nvSpPr>
          <p:cNvPr id="84" name="Text Box 152">
            <a:extLst>
              <a:ext uri="{FF2B5EF4-FFF2-40B4-BE49-F238E27FC236}">
                <a16:creationId xmlns:a16="http://schemas.microsoft.com/office/drawing/2014/main" id="{CA6FDE0F-7B38-493E-974A-C23CD822A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2" y="1844672"/>
            <a:ext cx="2439023" cy="7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solidFill>
                  <a:srgbClr val="99CC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 area_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사이트의 주제를 함축하는 제목을 상단 중간에 위치하여 어떤 사이트인지 암시할 수 있도록 한다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85" name="Text Box 153">
            <a:extLst>
              <a:ext uri="{FF2B5EF4-FFF2-40B4-BE49-F238E27FC236}">
                <a16:creationId xmlns:a16="http://schemas.microsoft.com/office/drawing/2014/main" id="{CA7E390E-E1EE-4D76-9AE8-19EC87A0D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2" y="2889407"/>
            <a:ext cx="2439023" cy="1450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00" b="1" dirty="0">
                <a:solidFill>
                  <a:srgbClr val="99CC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B area_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사용자가 확인하고 싶은 서비스의 로고를 클릭하면 해당 서비스의 정보들을 확인할 수 있는 메뉴들이 뜬다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각각의 페이지 로딩 시 부드럽게 전환될 수 있도록 </a:t>
            </a:r>
            <a:r>
              <a:rPr lang="ko-KR" altLang="en-US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페이드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인 효과를 사용하였다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86" name="Text Box 141">
            <a:extLst>
              <a:ext uri="{FF2B5EF4-FFF2-40B4-BE49-F238E27FC236}">
                <a16:creationId xmlns:a16="http://schemas.microsoft.com/office/drawing/2014/main" id="{A2257FDC-E739-4FEB-910D-95FCB24B7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334" y="2586400"/>
            <a:ext cx="431800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dirty="0">
                <a:solidFill>
                  <a:srgbClr val="FFFFFF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9628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470D256C-8AE3-4ACB-BE0B-EEAD70A5D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0" r="986"/>
          <a:stretch/>
        </p:blipFill>
        <p:spPr>
          <a:xfrm>
            <a:off x="1758077" y="1314198"/>
            <a:ext cx="6779480" cy="3448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19F22A-BFF8-4504-9149-A0A2912764A1}"/>
              </a:ext>
            </a:extLst>
          </p:cNvPr>
          <p:cNvSpPr txBox="1"/>
          <p:nvPr/>
        </p:nvSpPr>
        <p:spPr>
          <a:xfrm>
            <a:off x="1736521" y="159391"/>
            <a:ext cx="800219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/>
              <a:t>메인화면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79634-CD2F-4EA7-BD90-77283240B730}"/>
              </a:ext>
            </a:extLst>
          </p:cNvPr>
          <p:cNvSpPr txBox="1"/>
          <p:nvPr/>
        </p:nvSpPr>
        <p:spPr>
          <a:xfrm>
            <a:off x="4685993" y="159390"/>
            <a:ext cx="92365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/>
              <a:t>index.html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79A7-0482-4906-AEC0-256C2F040BC5}"/>
              </a:ext>
            </a:extLst>
          </p:cNvPr>
          <p:cNvSpPr txBox="1"/>
          <p:nvPr/>
        </p:nvSpPr>
        <p:spPr>
          <a:xfrm>
            <a:off x="9123769" y="591261"/>
            <a:ext cx="1765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/>
              <a:t>장 소 연</a:t>
            </a:r>
            <a:r>
              <a:rPr lang="en-US" altLang="ko-KR" sz="1200" dirty="0"/>
              <a:t>	20/06/15</a:t>
            </a:r>
            <a:endParaRPr lang="ko-KR" altLang="en-US" sz="12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1451F4-3A24-488D-AA86-9DCF0113BBDF}"/>
              </a:ext>
            </a:extLst>
          </p:cNvPr>
          <p:cNvGrpSpPr/>
          <p:nvPr/>
        </p:nvGrpSpPr>
        <p:grpSpPr>
          <a:xfrm>
            <a:off x="3494341" y="5119708"/>
            <a:ext cx="3306953" cy="1056590"/>
            <a:chOff x="3494340" y="4486872"/>
            <a:chExt cx="3306953" cy="1056590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923FCEB0-0E65-4156-9D0A-A85EA4A1A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340" y="4486872"/>
              <a:ext cx="3306953" cy="105659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>
                <a:solidFill>
                  <a:srgbClr val="000000"/>
                </a:solidFill>
              </a:endParaRP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F9DCB0C7-9338-4292-A782-550C17DA8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1096" y="4677241"/>
              <a:ext cx="256512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NETFLIX</a:t>
              </a:r>
              <a:r>
                <a:rPr lang="ko-KR" altLang="en-US" dirty="0">
                  <a:solidFill>
                    <a:srgbClr val="000000"/>
                  </a:solidFill>
                </a:rPr>
                <a:t> 아이콘</a:t>
              </a:r>
              <a:r>
                <a:rPr lang="en-US" altLang="ko-KR" dirty="0">
                  <a:solidFill>
                    <a:srgbClr val="000000"/>
                  </a:solidFill>
                </a:rPr>
                <a:t>           WATCHA </a:t>
              </a:r>
              <a:r>
                <a:rPr lang="ko-KR" altLang="en-US" dirty="0">
                  <a:solidFill>
                    <a:srgbClr val="000000"/>
                  </a:solidFill>
                </a:rPr>
                <a:t>아이콘</a:t>
              </a:r>
            </a:p>
          </p:txBody>
        </p:sp>
        <p:sp>
          <p:nvSpPr>
            <p:cNvPr id="8" name="Text Box 17">
              <a:extLst>
                <a:ext uri="{FF2B5EF4-FFF2-40B4-BE49-F238E27FC236}">
                  <a16:creationId xmlns:a16="http://schemas.microsoft.com/office/drawing/2014/main" id="{DF5323F0-2CF3-49E1-A690-84AB149D7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1217" y="5051540"/>
              <a:ext cx="232948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Netflix.html	           Watcha.html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896E30F-2F01-460E-B0AF-9380C793F198}"/>
              </a:ext>
            </a:extLst>
          </p:cNvPr>
          <p:cNvGrpSpPr/>
          <p:nvPr/>
        </p:nvGrpSpPr>
        <p:grpSpPr>
          <a:xfrm>
            <a:off x="3674378" y="2793534"/>
            <a:ext cx="2148351" cy="1065402"/>
            <a:chOff x="3640822" y="2818701"/>
            <a:chExt cx="2148351" cy="1065402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7C9D1FC-8FC0-431C-ABAB-3AA1E059A5CB}"/>
                </a:ext>
              </a:extLst>
            </p:cNvPr>
            <p:cNvSpPr/>
            <p:nvPr/>
          </p:nvSpPr>
          <p:spPr>
            <a:xfrm>
              <a:off x="3640822" y="2818701"/>
              <a:ext cx="1015068" cy="106540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49D32FD-20C3-4EAE-8036-D5ACB59B0103}"/>
                </a:ext>
              </a:extLst>
            </p:cNvPr>
            <p:cNvSpPr/>
            <p:nvPr/>
          </p:nvSpPr>
          <p:spPr>
            <a:xfrm>
              <a:off x="4774105" y="2818701"/>
              <a:ext cx="1015068" cy="106540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B45232E-0FBC-41B1-BFC5-9A46727551B0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6487366" y="-559386"/>
            <a:ext cx="1047466" cy="565837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82E6BC2-377C-4679-9CBA-87D4D27D603B}"/>
              </a:ext>
            </a:extLst>
          </p:cNvPr>
          <p:cNvCxnSpPr>
            <a:cxnSpLocks/>
          </p:cNvCxnSpPr>
          <p:nvPr/>
        </p:nvCxnSpPr>
        <p:spPr>
          <a:xfrm flipV="1">
            <a:off x="5322815" y="2531055"/>
            <a:ext cx="4517471" cy="252960"/>
          </a:xfrm>
          <a:prstGeom prst="bentConnector3">
            <a:avLst>
              <a:gd name="adj1" fmla="val 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13">
            <a:extLst>
              <a:ext uri="{FF2B5EF4-FFF2-40B4-BE49-F238E27FC236}">
                <a16:creationId xmlns:a16="http://schemas.microsoft.com/office/drawing/2014/main" id="{99B5F99B-C5AC-4A50-9E0D-DD79325D3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6382" y="1615263"/>
            <a:ext cx="107753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넷플릭스</a:t>
            </a:r>
            <a:r>
              <a:rPr lang="ko-KR" altLang="en-US" sz="1100" dirty="0">
                <a:solidFill>
                  <a:srgbClr val="000000"/>
                </a:solidFill>
              </a:rPr>
              <a:t> 메뉴</a:t>
            </a:r>
          </a:p>
        </p:txBody>
      </p:sp>
      <p:sp>
        <p:nvSpPr>
          <p:cNvPr id="33" name="Text Box 13">
            <a:extLst>
              <a:ext uri="{FF2B5EF4-FFF2-40B4-BE49-F238E27FC236}">
                <a16:creationId xmlns:a16="http://schemas.microsoft.com/office/drawing/2014/main" id="{999F70D8-0ABE-4E7E-9053-2AF54B37C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6381" y="2400250"/>
            <a:ext cx="126509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왓챠</a:t>
            </a:r>
            <a:r>
              <a:rPr lang="ko-KR" altLang="en-US" sz="1100" dirty="0">
                <a:solidFill>
                  <a:srgbClr val="000000"/>
                </a:solidFill>
              </a:rPr>
              <a:t> 플레이 메뉴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73A918F7-967A-457C-A1EF-0E6EA4DDF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4497077"/>
            <a:ext cx="1886958" cy="2084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각각의 아이콘 클릭 시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해당하는 서비스의 목록</a:t>
            </a: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페이지로 이동</a:t>
            </a:r>
            <a:r>
              <a:rPr lang="en-US" altLang="ko-KR" sz="1100" dirty="0">
                <a:solidFill>
                  <a:srgbClr val="000000"/>
                </a:solidFill>
              </a:rPr>
              <a:t> (</a:t>
            </a:r>
            <a:r>
              <a:rPr lang="ko-KR" altLang="en-US" sz="1100" dirty="0" err="1">
                <a:solidFill>
                  <a:srgbClr val="000000"/>
                </a:solidFill>
              </a:rPr>
              <a:t>페이드</a:t>
            </a:r>
            <a:r>
              <a:rPr lang="ko-KR" altLang="en-US" sz="1100" dirty="0">
                <a:solidFill>
                  <a:srgbClr val="000000"/>
                </a:solidFill>
              </a:rPr>
              <a:t> 인 효과 사용</a:t>
            </a:r>
            <a:r>
              <a:rPr lang="en-US" altLang="ko-KR" sz="1100" dirty="0">
                <a:solidFill>
                  <a:srgbClr val="000000"/>
                </a:solidFill>
              </a:rPr>
              <a:t>)</a:t>
            </a: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두 서비스 비교 가능하도록 버튼 클릭 시 새 창으로 나타나도록 설정</a:t>
            </a:r>
            <a:endParaRPr lang="en-US" altLang="ko-K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218659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6">
            <a:extLst>
              <a:ext uri="{FF2B5EF4-FFF2-40B4-BE49-F238E27FC236}">
                <a16:creationId xmlns:a16="http://schemas.microsoft.com/office/drawing/2014/main" id="{301BC755-3481-4163-BFAB-8237F8A76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2227" y="2012362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" name="Line 87">
            <a:extLst>
              <a:ext uri="{FF2B5EF4-FFF2-40B4-BE49-F238E27FC236}">
                <a16:creationId xmlns:a16="http://schemas.microsoft.com/office/drawing/2014/main" id="{F8FC17F4-0934-43EB-BDAC-3A75DD7C2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5241" y="3459829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" name="Line 91">
            <a:extLst>
              <a:ext uri="{FF2B5EF4-FFF2-40B4-BE49-F238E27FC236}">
                <a16:creationId xmlns:a16="http://schemas.microsoft.com/office/drawing/2014/main" id="{AD9FE507-C88C-41F2-993F-36B3B2FDAE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25100" y="2012363"/>
            <a:ext cx="1589" cy="41957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0" name="Rectangle 95">
            <a:extLst>
              <a:ext uri="{FF2B5EF4-FFF2-40B4-BE49-F238E27FC236}">
                <a16:creationId xmlns:a16="http://schemas.microsoft.com/office/drawing/2014/main" id="{992C1BD9-0367-4C7C-B7BD-C36727A7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502" y="2662367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487</a:t>
            </a:r>
          </a:p>
        </p:txBody>
      </p:sp>
      <p:sp>
        <p:nvSpPr>
          <p:cNvPr id="12" name="Rectangle 97">
            <a:extLst>
              <a:ext uri="{FF2B5EF4-FFF2-40B4-BE49-F238E27FC236}">
                <a16:creationId xmlns:a16="http://schemas.microsoft.com/office/drawing/2014/main" id="{F88B1055-E221-4E56-9784-09F19A1F6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0502" y="4037217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985</a:t>
            </a:r>
          </a:p>
        </p:txBody>
      </p:sp>
      <p:sp>
        <p:nvSpPr>
          <p:cNvPr id="16" name="Rectangle 102">
            <a:extLst>
              <a:ext uri="{FF2B5EF4-FFF2-40B4-BE49-F238E27FC236}">
                <a16:creationId xmlns:a16="http://schemas.microsoft.com/office/drawing/2014/main" id="{F4067927-BCEA-4DDB-B0CD-EDBFFD204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777" y="2010775"/>
            <a:ext cx="5759450" cy="4197349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0" name="Rectangle 106">
            <a:extLst>
              <a:ext uri="{FF2B5EF4-FFF2-40B4-BE49-F238E27FC236}">
                <a16:creationId xmlns:a16="http://schemas.microsoft.com/office/drawing/2014/main" id="{6BD114ED-6A97-48B3-95CE-2CF0217B1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149" y="2016363"/>
            <a:ext cx="5759450" cy="1447654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서비스 로고 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이미지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2" name="Rectangle 128">
            <a:extLst>
              <a:ext uri="{FF2B5EF4-FFF2-40B4-BE49-F238E27FC236}">
                <a16:creationId xmlns:a16="http://schemas.microsoft.com/office/drawing/2014/main" id="{9B1E7E16-0D4D-47F9-B161-1F8E34738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777" y="2012361"/>
            <a:ext cx="5759450" cy="1447654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3" name="Rectangle 129">
            <a:extLst>
              <a:ext uri="{FF2B5EF4-FFF2-40B4-BE49-F238E27FC236}">
                <a16:creationId xmlns:a16="http://schemas.microsoft.com/office/drawing/2014/main" id="{10601AC9-0D1D-43F0-B529-7C7768704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777" y="3464547"/>
            <a:ext cx="5759450" cy="2743571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7" name="Rectangle 133">
            <a:extLst>
              <a:ext uri="{FF2B5EF4-FFF2-40B4-BE49-F238E27FC236}">
                <a16:creationId xmlns:a16="http://schemas.microsoft.com/office/drawing/2014/main" id="{5C140336-B89C-4F81-801A-837804B45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778" y="2012363"/>
            <a:ext cx="142875" cy="142875"/>
          </a:xfrm>
          <a:prstGeom prst="rect">
            <a:avLst/>
          </a:prstGeom>
          <a:solidFill>
            <a:srgbClr val="800000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52" name="Text Box 138">
            <a:extLst>
              <a:ext uri="{FF2B5EF4-FFF2-40B4-BE49-F238E27FC236}">
                <a16:creationId xmlns:a16="http://schemas.microsoft.com/office/drawing/2014/main" id="{4C6B8E34-B543-4FCA-BFCB-226BB946E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9752" y="1983788"/>
            <a:ext cx="21590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A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5E2BF6-000F-40AF-956C-E9B0DDFE125F}"/>
              </a:ext>
            </a:extLst>
          </p:cNvPr>
          <p:cNvGrpSpPr/>
          <p:nvPr/>
        </p:nvGrpSpPr>
        <p:grpSpPr>
          <a:xfrm>
            <a:off x="2156738" y="3430473"/>
            <a:ext cx="490566" cy="224899"/>
            <a:chOff x="2142174" y="2906123"/>
            <a:chExt cx="490566" cy="224899"/>
          </a:xfrm>
        </p:grpSpPr>
        <p:sp>
          <p:nvSpPr>
            <p:cNvPr id="48" name="Rectangle 134">
              <a:extLst>
                <a:ext uri="{FF2B5EF4-FFF2-40B4-BE49-F238E27FC236}">
                  <a16:creationId xmlns:a16="http://schemas.microsoft.com/office/drawing/2014/main" id="{B0D2620D-F78B-48B4-A4D2-873758B8C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585" y="2939673"/>
              <a:ext cx="142875" cy="142875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53" name="Text Box 141">
              <a:extLst>
                <a:ext uri="{FF2B5EF4-FFF2-40B4-BE49-F238E27FC236}">
                  <a16:creationId xmlns:a16="http://schemas.microsoft.com/office/drawing/2014/main" id="{D5C6F137-800C-4D0C-9BE2-BF3DC7121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174" y="2906123"/>
              <a:ext cx="490566" cy="224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0803" tIns="50402" rIns="100803" bIns="50402">
              <a:spAutoFit/>
            </a:bodyPr>
            <a:lstStyle>
              <a:lvl1pPr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10080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B</a:t>
              </a:r>
            </a:p>
          </p:txBody>
        </p:sp>
      </p:grpSp>
      <p:sp>
        <p:nvSpPr>
          <p:cNvPr id="57" name="Line 145">
            <a:extLst>
              <a:ext uri="{FF2B5EF4-FFF2-40B4-BE49-F238E27FC236}">
                <a16:creationId xmlns:a16="http://schemas.microsoft.com/office/drawing/2014/main" id="{FEC35430-9684-42D3-B027-A4AF759FE0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2777" y="186790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8" name="Line 146">
            <a:extLst>
              <a:ext uri="{FF2B5EF4-FFF2-40B4-BE49-F238E27FC236}">
                <a16:creationId xmlns:a16="http://schemas.microsoft.com/office/drawing/2014/main" id="{9604FD2D-D63B-4DE1-97A5-0E22BDB2FE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82227" y="1867900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9" name="Line 147">
            <a:extLst>
              <a:ext uri="{FF2B5EF4-FFF2-40B4-BE49-F238E27FC236}">
                <a16:creationId xmlns:a16="http://schemas.microsoft.com/office/drawing/2014/main" id="{13D2FC00-D9E8-4724-85FC-0DF7A6648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777" y="1928859"/>
            <a:ext cx="575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2" name="Rectangle 150">
            <a:extLst>
              <a:ext uri="{FF2B5EF4-FFF2-40B4-BE49-F238E27FC236}">
                <a16:creationId xmlns:a16="http://schemas.microsoft.com/office/drawing/2014/main" id="{00E60B3D-B2B4-4210-B26B-E44BB01F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327" y="1758251"/>
            <a:ext cx="260350" cy="144462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1903</a:t>
            </a:r>
          </a:p>
        </p:txBody>
      </p:sp>
      <p:sp>
        <p:nvSpPr>
          <p:cNvPr id="64" name="Rectangle 107">
            <a:extLst>
              <a:ext uri="{FF2B5EF4-FFF2-40B4-BE49-F238E27FC236}">
                <a16:creationId xmlns:a16="http://schemas.microsoft.com/office/drawing/2014/main" id="{109C6973-0C9B-47B4-9CB7-8F077E6F7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404" y="4089345"/>
            <a:ext cx="1111811" cy="5964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소개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68" name="Line 94">
            <a:extLst>
              <a:ext uri="{FF2B5EF4-FFF2-40B4-BE49-F238E27FC236}">
                <a16:creationId xmlns:a16="http://schemas.microsoft.com/office/drawing/2014/main" id="{4C53936D-789C-410C-928B-44FE78D9EA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48266" y="2010775"/>
            <a:ext cx="3808" cy="144764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9" name="Text Box 77">
            <a:extLst>
              <a:ext uri="{FF2B5EF4-FFF2-40B4-BE49-F238E27FC236}">
                <a16:creationId xmlns:a16="http://schemas.microsoft.com/office/drawing/2014/main" id="{518E4758-028D-4145-A295-EDB2EA148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019" y="549275"/>
            <a:ext cx="3743483" cy="40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스트리밍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서비스 소개 사이트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0" name="Text Box 78">
            <a:extLst>
              <a:ext uri="{FF2B5EF4-FFF2-40B4-BE49-F238E27FC236}">
                <a16:creationId xmlns:a16="http://schemas.microsoft.com/office/drawing/2014/main" id="{6C13EDC2-DC9F-46DD-B5C7-5E452413B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1" y="476250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 소 연</a:t>
            </a:r>
          </a:p>
        </p:txBody>
      </p:sp>
      <p:sp>
        <p:nvSpPr>
          <p:cNvPr id="71" name="Text Box 79">
            <a:extLst>
              <a:ext uri="{FF2B5EF4-FFF2-40B4-BE49-F238E27FC236}">
                <a16:creationId xmlns:a16="http://schemas.microsoft.com/office/drawing/2014/main" id="{C47B0CEF-CCC1-4992-8044-47107F9B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776" y="491725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2020. 06. 17</a:t>
            </a:r>
          </a:p>
        </p:txBody>
      </p:sp>
      <p:sp>
        <p:nvSpPr>
          <p:cNvPr id="74" name="Text Box 82">
            <a:extLst>
              <a:ext uri="{FF2B5EF4-FFF2-40B4-BE49-F238E27FC236}">
                <a16:creationId xmlns:a16="http://schemas.microsoft.com/office/drawing/2014/main" id="{E19CF1B5-F2EF-4E79-98EE-60DD12AE2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775" y="1035051"/>
            <a:ext cx="93662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MENU</a:t>
            </a: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5" name="Text Box 83">
            <a:extLst>
              <a:ext uri="{FF2B5EF4-FFF2-40B4-BE49-F238E27FC236}">
                <a16:creationId xmlns:a16="http://schemas.microsoft.com/office/drawing/2014/main" id="{05D18E5B-B40B-41BB-80A6-518D660D8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447" y="1263735"/>
            <a:ext cx="9366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메인 페이지</a:t>
            </a:r>
            <a:endParaRPr kumimoji="1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6699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6" name="Text Box 84">
            <a:extLst>
              <a:ext uri="{FF2B5EF4-FFF2-40B4-BE49-F238E27FC236}">
                <a16:creationId xmlns:a16="http://schemas.microsoft.com/office/drawing/2014/main" id="{F867D43A-694D-49F6-84F2-10231275E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6144" y="1260475"/>
            <a:ext cx="4799156" cy="22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/18114414 </a:t>
            </a:r>
            <a:r>
              <a:rPr lang="ko-KR" altLang="en-US" sz="8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장소연</a:t>
            </a: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/netflix.html,    /18114414 </a:t>
            </a:r>
            <a:r>
              <a:rPr lang="ko-KR" altLang="en-US" sz="8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장소연</a:t>
            </a: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/watcha.html</a:t>
            </a:r>
          </a:p>
        </p:txBody>
      </p:sp>
      <p:sp>
        <p:nvSpPr>
          <p:cNvPr id="84" name="Text Box 152">
            <a:extLst>
              <a:ext uri="{FF2B5EF4-FFF2-40B4-BE49-F238E27FC236}">
                <a16:creationId xmlns:a16="http://schemas.microsoft.com/office/drawing/2014/main" id="{CA6FDE0F-7B38-493E-974A-C23CD822A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2" y="1844672"/>
            <a:ext cx="2439023" cy="7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A area_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선택한 서비스의 로고를 상단에 크게 배치하여 무슨 서비스의 메뉴를 제공하고 있는지 알게 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85" name="Text Box 153">
            <a:extLst>
              <a:ext uri="{FF2B5EF4-FFF2-40B4-BE49-F238E27FC236}">
                <a16:creationId xmlns:a16="http://schemas.microsoft.com/office/drawing/2014/main" id="{CA7E390E-E1EE-4D76-9AE8-19EC87A0D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2" y="2889407"/>
            <a:ext cx="2439023" cy="122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B area_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사용자가 제공받고 싶은 메뉴를 한번에 확인하고 선택할 수 있도록 나란히 배치한다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어떤 메뉴를 선택하는지 잘 보이게 하기 위해 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hover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사용하여 버튼 테두리에 애니메이션을 준다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41" name="Rectangle 107">
            <a:extLst>
              <a:ext uri="{FF2B5EF4-FFF2-40B4-BE49-F238E27FC236}">
                <a16:creationId xmlns:a16="http://schemas.microsoft.com/office/drawing/2014/main" id="{626D9EDB-7223-4D69-98B3-EFC745A15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716" y="4089345"/>
            <a:ext cx="1111811" cy="5964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요금제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4" name="Rectangle 107">
            <a:extLst>
              <a:ext uri="{FF2B5EF4-FFF2-40B4-BE49-F238E27FC236}">
                <a16:creationId xmlns:a16="http://schemas.microsoft.com/office/drawing/2014/main" id="{55A4D100-4822-4317-B626-50152A763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28" y="4089345"/>
            <a:ext cx="1111811" cy="5964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최신</a:t>
            </a: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/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인기작품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5" name="Rectangle 107">
            <a:extLst>
              <a:ext uri="{FF2B5EF4-FFF2-40B4-BE49-F238E27FC236}">
                <a16:creationId xmlns:a16="http://schemas.microsoft.com/office/drawing/2014/main" id="{4E8D2850-EF85-4D23-9DAB-3EC7F1DAC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0059" y="4089345"/>
            <a:ext cx="1111811" cy="59642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테마별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59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19F22A-BFF8-4504-9149-A0A2912764A1}"/>
              </a:ext>
            </a:extLst>
          </p:cNvPr>
          <p:cNvSpPr txBox="1"/>
          <p:nvPr/>
        </p:nvSpPr>
        <p:spPr>
          <a:xfrm>
            <a:off x="1736521" y="159391"/>
            <a:ext cx="146706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/>
              <a:t>넷플릭스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메인화면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79634-CD2F-4EA7-BD90-77283240B730}"/>
              </a:ext>
            </a:extLst>
          </p:cNvPr>
          <p:cNvSpPr txBox="1"/>
          <p:nvPr/>
        </p:nvSpPr>
        <p:spPr>
          <a:xfrm>
            <a:off x="4685993" y="159390"/>
            <a:ext cx="96693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/>
              <a:t>netflix.html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79A7-0482-4906-AEC0-256C2F040BC5}"/>
              </a:ext>
            </a:extLst>
          </p:cNvPr>
          <p:cNvSpPr txBox="1"/>
          <p:nvPr/>
        </p:nvSpPr>
        <p:spPr>
          <a:xfrm>
            <a:off x="9123769" y="591261"/>
            <a:ext cx="1765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/>
              <a:t>장 소 연</a:t>
            </a:r>
            <a:r>
              <a:rPr lang="en-US" altLang="ko-KR" sz="1200" dirty="0"/>
              <a:t>	20/06/15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DAF222-2C62-4A71-AC81-EACA9C15A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0"/>
          <a:stretch/>
        </p:blipFill>
        <p:spPr>
          <a:xfrm>
            <a:off x="1651712" y="1301702"/>
            <a:ext cx="7088496" cy="356967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CAAA3B-B2E7-433C-81E3-F79B66F2FD80}"/>
              </a:ext>
            </a:extLst>
          </p:cNvPr>
          <p:cNvGrpSpPr/>
          <p:nvPr/>
        </p:nvGrpSpPr>
        <p:grpSpPr>
          <a:xfrm>
            <a:off x="2803124" y="5124995"/>
            <a:ext cx="4689388" cy="1223394"/>
            <a:chOff x="2063750" y="4724400"/>
            <a:chExt cx="4689388" cy="1223394"/>
          </a:xfrm>
        </p:grpSpPr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92988373-BA45-43C6-BAF7-76F1B0BE2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4724400"/>
              <a:ext cx="4689388" cy="122339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>
                <a:solidFill>
                  <a:srgbClr val="000000"/>
                </a:solidFill>
              </a:endParaRP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CB96F635-DDB5-4195-9BB6-9169AE5FB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6822" y="4977147"/>
              <a:ext cx="375776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</a:rPr>
                <a:t>소개</a:t>
              </a:r>
              <a:r>
                <a:rPr lang="en-US" altLang="ko-KR" dirty="0">
                  <a:solidFill>
                    <a:srgbClr val="000000"/>
                  </a:solidFill>
                </a:rPr>
                <a:t>                    </a:t>
              </a:r>
              <a:r>
                <a:rPr lang="ko-KR" altLang="en-US" dirty="0">
                  <a:solidFill>
                    <a:srgbClr val="000000"/>
                  </a:solidFill>
                </a:rPr>
                <a:t>요금제</a:t>
              </a:r>
              <a:r>
                <a:rPr lang="en-US" altLang="ko-KR" dirty="0">
                  <a:solidFill>
                    <a:srgbClr val="000000"/>
                  </a:solidFill>
                </a:rPr>
                <a:t>               </a:t>
              </a:r>
              <a:r>
                <a:rPr lang="ko-KR" altLang="en-US" dirty="0">
                  <a:solidFill>
                    <a:srgbClr val="000000"/>
                  </a:solidFill>
                </a:rPr>
                <a:t>인기작품           </a:t>
              </a:r>
              <a:r>
                <a:rPr lang="ko-KR" altLang="en-US" dirty="0" err="1">
                  <a:solidFill>
                    <a:srgbClr val="000000"/>
                  </a:solidFill>
                </a:rPr>
                <a:t>테마별</a:t>
              </a:r>
              <a:r>
                <a:rPr lang="ko-KR" altLang="en-US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9A32C19E-0A35-42D6-A36F-7717B6FB5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9651" y="5338256"/>
              <a:ext cx="427552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nintroduce.html       npayment.html       nnew.html       ngenre.html</a:t>
              </a:r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10DC916-D85F-4AF8-B2EE-C5E38A5D37A6}"/>
              </a:ext>
            </a:extLst>
          </p:cNvPr>
          <p:cNvCxnSpPr>
            <a:cxnSpLocks/>
          </p:cNvCxnSpPr>
          <p:nvPr/>
        </p:nvCxnSpPr>
        <p:spPr>
          <a:xfrm flipV="1">
            <a:off x="3646175" y="1993662"/>
            <a:ext cx="6219278" cy="1359823"/>
          </a:xfrm>
          <a:prstGeom prst="bentConnector3">
            <a:avLst>
              <a:gd name="adj1" fmla="val -68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23EAA59-B758-490C-B866-9F596F7E19F0}"/>
              </a:ext>
            </a:extLst>
          </p:cNvPr>
          <p:cNvCxnSpPr>
            <a:cxnSpLocks/>
          </p:cNvCxnSpPr>
          <p:nvPr/>
        </p:nvCxnSpPr>
        <p:spPr>
          <a:xfrm flipV="1">
            <a:off x="4587140" y="2477390"/>
            <a:ext cx="5278313" cy="866936"/>
          </a:xfrm>
          <a:prstGeom prst="bentConnector3">
            <a:avLst>
              <a:gd name="adj1" fmla="val 195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082F2BF-2DB1-42F9-9F87-C59C35CE3B45}"/>
              </a:ext>
            </a:extLst>
          </p:cNvPr>
          <p:cNvCxnSpPr>
            <a:cxnSpLocks/>
          </p:cNvCxnSpPr>
          <p:nvPr/>
        </p:nvCxnSpPr>
        <p:spPr>
          <a:xfrm flipV="1">
            <a:off x="5610683" y="2954601"/>
            <a:ext cx="4254770" cy="382105"/>
          </a:xfrm>
          <a:prstGeom prst="bentConnector3">
            <a:avLst>
              <a:gd name="adj1" fmla="val -117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D012FDC-B226-4D15-A7E4-C7EBE1B125EF}"/>
              </a:ext>
            </a:extLst>
          </p:cNvPr>
          <p:cNvCxnSpPr>
            <a:cxnSpLocks/>
          </p:cNvCxnSpPr>
          <p:nvPr/>
        </p:nvCxnSpPr>
        <p:spPr>
          <a:xfrm flipV="1">
            <a:off x="6694415" y="3283403"/>
            <a:ext cx="3171038" cy="65501"/>
          </a:xfrm>
          <a:prstGeom prst="bentConnector3">
            <a:avLst>
              <a:gd name="adj1" fmla="val -265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13">
            <a:extLst>
              <a:ext uri="{FF2B5EF4-FFF2-40B4-BE49-F238E27FC236}">
                <a16:creationId xmlns:a16="http://schemas.microsoft.com/office/drawing/2014/main" id="{E7EA29A8-241A-477B-A5FA-4E0B35CB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0558" y="1841585"/>
            <a:ext cx="140615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넷플릭스</a:t>
            </a:r>
            <a:r>
              <a:rPr lang="ko-KR" altLang="en-US" sz="1100" dirty="0">
                <a:solidFill>
                  <a:srgbClr val="000000"/>
                </a:solidFill>
              </a:rPr>
              <a:t> 소개 버튼</a:t>
            </a:r>
          </a:p>
        </p:txBody>
      </p:sp>
      <p:sp>
        <p:nvSpPr>
          <p:cNvPr id="32" name="Text Box 13">
            <a:extLst>
              <a:ext uri="{FF2B5EF4-FFF2-40B4-BE49-F238E27FC236}">
                <a16:creationId xmlns:a16="http://schemas.microsoft.com/office/drawing/2014/main" id="{C70BAAF7-A878-4EDE-925E-81095EF57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0557" y="2338965"/>
            <a:ext cx="15472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넷플릭스</a:t>
            </a:r>
            <a:r>
              <a:rPr lang="ko-KR" altLang="en-US" sz="1100" dirty="0">
                <a:solidFill>
                  <a:srgbClr val="000000"/>
                </a:solidFill>
              </a:rPr>
              <a:t> 요금제 버튼</a:t>
            </a:r>
          </a:p>
        </p:txBody>
      </p:sp>
      <p:sp>
        <p:nvSpPr>
          <p:cNvPr id="33" name="Text Box 13">
            <a:extLst>
              <a:ext uri="{FF2B5EF4-FFF2-40B4-BE49-F238E27FC236}">
                <a16:creationId xmlns:a16="http://schemas.microsoft.com/office/drawing/2014/main" id="{FF9A7E05-9E27-48F3-9B33-55FB79326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0556" y="2810533"/>
            <a:ext cx="173477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넷플릭스</a:t>
            </a:r>
            <a:r>
              <a:rPr lang="ko-KR" altLang="en-US" sz="1100" dirty="0">
                <a:solidFill>
                  <a:srgbClr val="000000"/>
                </a:solidFill>
              </a:rPr>
              <a:t> 인기 작품 버튼</a:t>
            </a:r>
          </a:p>
        </p:txBody>
      </p:sp>
      <p:sp>
        <p:nvSpPr>
          <p:cNvPr id="34" name="Text Box 13">
            <a:extLst>
              <a:ext uri="{FF2B5EF4-FFF2-40B4-BE49-F238E27FC236}">
                <a16:creationId xmlns:a16="http://schemas.microsoft.com/office/drawing/2014/main" id="{06B04CC2-C0B6-4F3C-9F72-F51A456EC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40555" y="3145653"/>
            <a:ext cx="140615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넷플릭스</a:t>
            </a:r>
            <a:r>
              <a:rPr lang="ko-KR" altLang="en-US" sz="1100" dirty="0">
                <a:solidFill>
                  <a:srgbClr val="000000"/>
                </a:solidFill>
              </a:rPr>
              <a:t> 메뉴 버튼</a:t>
            </a: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8D9568F7-675B-49DC-AB89-C7A237911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3477" y="4763671"/>
            <a:ext cx="1886958" cy="157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각각의 버튼 클릭 시 해당 페이지로 이동 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ko-KR" altLang="en-US" sz="1100" dirty="0" err="1">
                <a:solidFill>
                  <a:srgbClr val="000000"/>
                </a:solidFill>
              </a:rPr>
              <a:t>페이드</a:t>
            </a:r>
            <a:r>
              <a:rPr lang="ko-KR" altLang="en-US" sz="1100" dirty="0">
                <a:solidFill>
                  <a:srgbClr val="000000"/>
                </a:solidFill>
              </a:rPr>
              <a:t> 인 효과 사용</a:t>
            </a:r>
            <a:r>
              <a:rPr lang="en-US" altLang="ko-KR" sz="1100" dirty="0">
                <a:solidFill>
                  <a:srgbClr val="000000"/>
                </a:solidFill>
              </a:rPr>
              <a:t>)</a:t>
            </a: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버튼 위로 포인터 올릴 경우 액션 나타나도록 함</a:t>
            </a:r>
            <a:endParaRPr lang="en-US" altLang="ko-K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52530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19F22A-BFF8-4504-9149-A0A2912764A1}"/>
              </a:ext>
            </a:extLst>
          </p:cNvPr>
          <p:cNvSpPr txBox="1"/>
          <p:nvPr/>
        </p:nvSpPr>
        <p:spPr>
          <a:xfrm>
            <a:off x="1736521" y="159391"/>
            <a:ext cx="115929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/>
              <a:t>왓챠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메인화면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79634-CD2F-4EA7-BD90-77283240B730}"/>
              </a:ext>
            </a:extLst>
          </p:cNvPr>
          <p:cNvSpPr txBox="1"/>
          <p:nvPr/>
        </p:nvSpPr>
        <p:spPr>
          <a:xfrm>
            <a:off x="4685993" y="159390"/>
            <a:ext cx="105349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/>
              <a:t>watcha.html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79A7-0482-4906-AEC0-256C2F040BC5}"/>
              </a:ext>
            </a:extLst>
          </p:cNvPr>
          <p:cNvSpPr txBox="1"/>
          <p:nvPr/>
        </p:nvSpPr>
        <p:spPr>
          <a:xfrm>
            <a:off x="9123769" y="591261"/>
            <a:ext cx="1765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/>
              <a:t>장 소 연</a:t>
            </a:r>
            <a:r>
              <a:rPr lang="en-US" altLang="ko-KR" sz="1200" dirty="0"/>
              <a:t>	20/06/15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CAAA3B-B2E7-433C-81E3-F79B66F2FD80}"/>
              </a:ext>
            </a:extLst>
          </p:cNvPr>
          <p:cNvGrpSpPr/>
          <p:nvPr/>
        </p:nvGrpSpPr>
        <p:grpSpPr>
          <a:xfrm>
            <a:off x="2803124" y="5124995"/>
            <a:ext cx="4689388" cy="1223394"/>
            <a:chOff x="2063750" y="4724400"/>
            <a:chExt cx="4689388" cy="1223394"/>
          </a:xfrm>
        </p:grpSpPr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92988373-BA45-43C6-BAF7-76F1B0BE2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4724400"/>
              <a:ext cx="4689388" cy="1223394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>
                <a:solidFill>
                  <a:srgbClr val="000000"/>
                </a:solidFill>
              </a:endParaRP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CB96F635-DDB5-4195-9BB6-9169AE5FB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6822" y="4977147"/>
              <a:ext cx="384432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</a:rPr>
                <a:t>소개</a:t>
              </a:r>
              <a:r>
                <a:rPr lang="en-US" altLang="ko-KR" dirty="0">
                  <a:solidFill>
                    <a:srgbClr val="000000"/>
                  </a:solidFill>
                </a:rPr>
                <a:t>                     </a:t>
              </a:r>
              <a:r>
                <a:rPr lang="ko-KR" altLang="en-US" dirty="0">
                  <a:solidFill>
                    <a:srgbClr val="000000"/>
                  </a:solidFill>
                </a:rPr>
                <a:t>요금제</a:t>
              </a:r>
              <a:r>
                <a:rPr lang="en-US" altLang="ko-KR" dirty="0">
                  <a:solidFill>
                    <a:srgbClr val="000000"/>
                  </a:solidFill>
                </a:rPr>
                <a:t>               </a:t>
              </a:r>
              <a:r>
                <a:rPr lang="ko-KR" altLang="en-US" dirty="0">
                  <a:solidFill>
                    <a:srgbClr val="000000"/>
                  </a:solidFill>
                </a:rPr>
                <a:t>최신작품            </a:t>
              </a:r>
              <a:r>
                <a:rPr lang="ko-KR" altLang="en-US" dirty="0" err="1">
                  <a:solidFill>
                    <a:srgbClr val="000000"/>
                  </a:solidFill>
                </a:rPr>
                <a:t>테마별</a:t>
              </a:r>
              <a:r>
                <a:rPr lang="ko-KR" altLang="en-US" dirty="0">
                  <a:solidFill>
                    <a:srgbClr val="000000"/>
                  </a:solidFill>
                </a:rPr>
                <a:t> </a:t>
              </a:r>
            </a:p>
          </p:txBody>
        </p: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9A32C19E-0A35-42D6-A36F-7717B6FB5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9651" y="5338256"/>
              <a:ext cx="431881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Wintroduce.html       wpayment.html       wnew.html       wgenre.html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06930A4-2632-4F98-B95C-6DC1743A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0"/>
          <a:stretch/>
        </p:blipFill>
        <p:spPr>
          <a:xfrm>
            <a:off x="1651712" y="1301701"/>
            <a:ext cx="7088495" cy="3569678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2A7369CE-E2D1-4D22-B143-346B7668084E}"/>
              </a:ext>
            </a:extLst>
          </p:cNvPr>
          <p:cNvCxnSpPr>
            <a:cxnSpLocks/>
          </p:cNvCxnSpPr>
          <p:nvPr/>
        </p:nvCxnSpPr>
        <p:spPr>
          <a:xfrm flipV="1">
            <a:off x="3646175" y="2062312"/>
            <a:ext cx="6219278" cy="1359823"/>
          </a:xfrm>
          <a:prstGeom prst="bentConnector3">
            <a:avLst>
              <a:gd name="adj1" fmla="val -19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D60CB54-FA5D-40BA-AC45-2188EE130068}"/>
              </a:ext>
            </a:extLst>
          </p:cNvPr>
          <p:cNvCxnSpPr>
            <a:cxnSpLocks/>
          </p:cNvCxnSpPr>
          <p:nvPr/>
        </p:nvCxnSpPr>
        <p:spPr>
          <a:xfrm flipV="1">
            <a:off x="4587140" y="2561280"/>
            <a:ext cx="5278313" cy="866936"/>
          </a:xfrm>
          <a:prstGeom prst="bentConnector3">
            <a:avLst>
              <a:gd name="adj1" fmla="val -93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459E845D-6DEF-4FA9-8CE2-23D85C952F06}"/>
              </a:ext>
            </a:extLst>
          </p:cNvPr>
          <p:cNvCxnSpPr>
            <a:cxnSpLocks/>
          </p:cNvCxnSpPr>
          <p:nvPr/>
        </p:nvCxnSpPr>
        <p:spPr>
          <a:xfrm flipV="1">
            <a:off x="5610683" y="2966627"/>
            <a:ext cx="4254770" cy="453970"/>
          </a:xfrm>
          <a:prstGeom prst="bentConnector3">
            <a:avLst>
              <a:gd name="adj1" fmla="val -80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28859B3-7568-42C5-A564-7593CBD47ECE}"/>
              </a:ext>
            </a:extLst>
          </p:cNvPr>
          <p:cNvCxnSpPr>
            <a:cxnSpLocks/>
          </p:cNvCxnSpPr>
          <p:nvPr/>
        </p:nvCxnSpPr>
        <p:spPr>
          <a:xfrm flipV="1">
            <a:off x="6694415" y="3352822"/>
            <a:ext cx="3171038" cy="65501"/>
          </a:xfrm>
          <a:prstGeom prst="bentConnector3">
            <a:avLst>
              <a:gd name="adj1" fmla="val -265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3">
            <a:extLst>
              <a:ext uri="{FF2B5EF4-FFF2-40B4-BE49-F238E27FC236}">
                <a16:creationId xmlns:a16="http://schemas.microsoft.com/office/drawing/2014/main" id="{882C2C7C-C2C7-499D-8B8D-0575516AD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6786" y="1924776"/>
            <a:ext cx="159370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왓챠</a:t>
            </a:r>
            <a:r>
              <a:rPr lang="ko-KR" altLang="en-US" sz="1100" dirty="0">
                <a:solidFill>
                  <a:srgbClr val="000000"/>
                </a:solidFill>
              </a:rPr>
              <a:t> 플레이 소개 버튼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06E24BA3-0EC0-41D4-A3D8-847D398E7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8396" y="2417542"/>
            <a:ext cx="173477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왓챠</a:t>
            </a:r>
            <a:r>
              <a:rPr lang="ko-KR" altLang="en-US" sz="1100" dirty="0">
                <a:solidFill>
                  <a:srgbClr val="000000"/>
                </a:solidFill>
              </a:rPr>
              <a:t> 플레이 요금제 버튼</a:t>
            </a: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F1AD6D2D-6ED8-4625-AE01-803D56F82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7626" y="2825843"/>
            <a:ext cx="1922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왓챠</a:t>
            </a:r>
            <a:r>
              <a:rPr lang="ko-KR" altLang="en-US" sz="1100" dirty="0">
                <a:solidFill>
                  <a:srgbClr val="000000"/>
                </a:solidFill>
              </a:rPr>
              <a:t> 플레이 인기 작품 버튼</a:t>
            </a:r>
          </a:p>
        </p:txBody>
      </p:sp>
      <p:sp>
        <p:nvSpPr>
          <p:cNvPr id="22" name="Text Box 13">
            <a:extLst>
              <a:ext uri="{FF2B5EF4-FFF2-40B4-BE49-F238E27FC236}">
                <a16:creationId xmlns:a16="http://schemas.microsoft.com/office/drawing/2014/main" id="{8E2944CB-9C68-4DBE-B662-4C2B8EFD4B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8394" y="3224230"/>
            <a:ext cx="159370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왓챠</a:t>
            </a:r>
            <a:r>
              <a:rPr lang="ko-KR" altLang="en-US" sz="1100" dirty="0">
                <a:solidFill>
                  <a:srgbClr val="000000"/>
                </a:solidFill>
              </a:rPr>
              <a:t> 플레이 메뉴 버튼</a:t>
            </a: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E999000B-BA1E-4910-BFFF-D80D197AA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3477" y="4763671"/>
            <a:ext cx="1886958" cy="157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각각의 버튼 클릭 시 해당 페이지로 이동 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ko-KR" altLang="en-US" sz="1100" dirty="0" err="1">
                <a:solidFill>
                  <a:srgbClr val="000000"/>
                </a:solidFill>
              </a:rPr>
              <a:t>페이드</a:t>
            </a:r>
            <a:r>
              <a:rPr lang="ko-KR" altLang="en-US" sz="1100" dirty="0">
                <a:solidFill>
                  <a:srgbClr val="000000"/>
                </a:solidFill>
              </a:rPr>
              <a:t> 인 효과 사용</a:t>
            </a:r>
            <a:r>
              <a:rPr lang="en-US" altLang="ko-KR" sz="1100" dirty="0">
                <a:solidFill>
                  <a:srgbClr val="000000"/>
                </a:solidFill>
              </a:rPr>
              <a:t>)</a:t>
            </a: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버튼 위로 포인터 올릴 경우 액션 나타나도록 함</a:t>
            </a:r>
            <a:endParaRPr lang="en-US" altLang="ko-K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62524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86">
            <a:extLst>
              <a:ext uri="{FF2B5EF4-FFF2-40B4-BE49-F238E27FC236}">
                <a16:creationId xmlns:a16="http://schemas.microsoft.com/office/drawing/2014/main" id="{301BC755-3481-4163-BFAB-8237F8A76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7663" y="1918018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" name="Line 87">
            <a:extLst>
              <a:ext uri="{FF2B5EF4-FFF2-40B4-BE49-F238E27FC236}">
                <a16:creationId xmlns:a16="http://schemas.microsoft.com/office/drawing/2014/main" id="{F8FC17F4-0934-43EB-BDAC-3A75DD7C2B7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0677" y="274306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7" name="Line 91">
            <a:extLst>
              <a:ext uri="{FF2B5EF4-FFF2-40B4-BE49-F238E27FC236}">
                <a16:creationId xmlns:a16="http://schemas.microsoft.com/office/drawing/2014/main" id="{AD9FE507-C88C-41F2-993F-36B3B2FDAE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10536" y="1918019"/>
            <a:ext cx="1589" cy="41957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0" name="Rectangle 95">
            <a:extLst>
              <a:ext uri="{FF2B5EF4-FFF2-40B4-BE49-F238E27FC236}">
                <a16:creationId xmlns:a16="http://schemas.microsoft.com/office/drawing/2014/main" id="{992C1BD9-0367-4C7C-B7BD-C36727A7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8" y="2296561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487</a:t>
            </a:r>
          </a:p>
        </p:txBody>
      </p:sp>
      <p:sp>
        <p:nvSpPr>
          <p:cNvPr id="12" name="Rectangle 97">
            <a:extLst>
              <a:ext uri="{FF2B5EF4-FFF2-40B4-BE49-F238E27FC236}">
                <a16:creationId xmlns:a16="http://schemas.microsoft.com/office/drawing/2014/main" id="{F88B1055-E221-4E56-9784-09F19A1F6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8" y="3942873"/>
            <a:ext cx="260350" cy="144463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985</a:t>
            </a:r>
          </a:p>
        </p:txBody>
      </p:sp>
      <p:sp>
        <p:nvSpPr>
          <p:cNvPr id="16" name="Rectangle 102">
            <a:extLst>
              <a:ext uri="{FF2B5EF4-FFF2-40B4-BE49-F238E27FC236}">
                <a16:creationId xmlns:a16="http://schemas.microsoft.com/office/drawing/2014/main" id="{F4067927-BCEA-4DDB-B0CD-EDBFFD204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916431"/>
            <a:ext cx="5759450" cy="4197349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서비스 정보 소개</a:t>
            </a:r>
          </a:p>
        </p:txBody>
      </p:sp>
      <p:sp>
        <p:nvSpPr>
          <p:cNvPr id="20" name="Rectangle 106">
            <a:extLst>
              <a:ext uri="{FF2B5EF4-FFF2-40B4-BE49-F238E27FC236}">
                <a16:creationId xmlns:a16="http://schemas.microsoft.com/office/drawing/2014/main" id="{6BD114ED-6A97-48B3-95CE-2CF0217B1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585" y="1922019"/>
            <a:ext cx="5759450" cy="81606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서비스 로고 </a:t>
            </a:r>
            <a:r>
              <a:rPr lang="ko-KR" altLang="en-US" sz="800" dirty="0">
                <a:solidFill>
                  <a:srgbClr val="000000"/>
                </a:solidFill>
                <a:latin typeface="Trebuchet MS" panose="020B0603020202020204" pitchFamily="34" charset="0"/>
              </a:rPr>
              <a:t>이미지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2" name="Rectangle 128">
            <a:extLst>
              <a:ext uri="{FF2B5EF4-FFF2-40B4-BE49-F238E27FC236}">
                <a16:creationId xmlns:a16="http://schemas.microsoft.com/office/drawing/2014/main" id="{9B1E7E16-0D4D-47F9-B161-1F8E34738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1918017"/>
            <a:ext cx="5759450" cy="820056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3" name="Rectangle 129">
            <a:extLst>
              <a:ext uri="{FF2B5EF4-FFF2-40B4-BE49-F238E27FC236}">
                <a16:creationId xmlns:a16="http://schemas.microsoft.com/office/drawing/2014/main" id="{10601AC9-0D1D-43F0-B529-7C7768704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3" y="2738079"/>
            <a:ext cx="5759450" cy="3375695"/>
          </a:xfrm>
          <a:prstGeom prst="rect">
            <a:avLst/>
          </a:prstGeom>
          <a:noFill/>
          <a:ln w="25400" cap="rnd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47" name="Rectangle 133">
            <a:extLst>
              <a:ext uri="{FF2B5EF4-FFF2-40B4-BE49-F238E27FC236}">
                <a16:creationId xmlns:a16="http://schemas.microsoft.com/office/drawing/2014/main" id="{5C140336-B89C-4F81-801A-837804B45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214" y="1918019"/>
            <a:ext cx="142875" cy="142875"/>
          </a:xfrm>
          <a:prstGeom prst="rect">
            <a:avLst/>
          </a:prstGeom>
          <a:solidFill>
            <a:srgbClr val="800000"/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anose="020B0600000101010101" pitchFamily="50" charset="-127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52" name="Text Box 138">
            <a:extLst>
              <a:ext uri="{FF2B5EF4-FFF2-40B4-BE49-F238E27FC236}">
                <a16:creationId xmlns:a16="http://schemas.microsoft.com/office/drawing/2014/main" id="{4C6B8E34-B543-4FCA-BFCB-226BB946E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1889444"/>
            <a:ext cx="21590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A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5E2BF6-000F-40AF-956C-E9B0DDFE125F}"/>
              </a:ext>
            </a:extLst>
          </p:cNvPr>
          <p:cNvGrpSpPr/>
          <p:nvPr/>
        </p:nvGrpSpPr>
        <p:grpSpPr>
          <a:xfrm>
            <a:off x="2142174" y="2708834"/>
            <a:ext cx="490566" cy="224899"/>
            <a:chOff x="2142174" y="2906123"/>
            <a:chExt cx="490566" cy="224899"/>
          </a:xfrm>
        </p:grpSpPr>
        <p:sp>
          <p:nvSpPr>
            <p:cNvPr id="48" name="Rectangle 134">
              <a:extLst>
                <a:ext uri="{FF2B5EF4-FFF2-40B4-BE49-F238E27FC236}">
                  <a16:creationId xmlns:a16="http://schemas.microsoft.com/office/drawing/2014/main" id="{B0D2620D-F78B-48B4-A4D2-873758B8C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585" y="2939673"/>
              <a:ext cx="142875" cy="142875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53" name="Text Box 141">
              <a:extLst>
                <a:ext uri="{FF2B5EF4-FFF2-40B4-BE49-F238E27FC236}">
                  <a16:creationId xmlns:a16="http://schemas.microsoft.com/office/drawing/2014/main" id="{D5C6F137-800C-4D0C-9BE2-BF3DC7121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174" y="2906123"/>
              <a:ext cx="490566" cy="224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0803" tIns="50402" rIns="100803" bIns="50402">
              <a:spAutoFit/>
            </a:bodyPr>
            <a:lstStyle>
              <a:lvl1pPr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defTabSz="1008063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defTabSz="1008063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algn="l" defTabSz="1008063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돋움" panose="020B0600000101010101" pitchFamily="50" charset="-127"/>
                  <a:ea typeface="돋움" panose="020B0600000101010101" pitchFamily="50" charset="-127"/>
                  <a:cs typeface="+mn-cs"/>
                </a:rPr>
                <a:t>B</a:t>
              </a:r>
            </a:p>
          </p:txBody>
        </p:sp>
      </p:grpSp>
      <p:sp>
        <p:nvSpPr>
          <p:cNvPr id="57" name="Line 145">
            <a:extLst>
              <a:ext uri="{FF2B5EF4-FFF2-40B4-BE49-F238E27FC236}">
                <a16:creationId xmlns:a16="http://schemas.microsoft.com/office/drawing/2014/main" id="{FEC35430-9684-42D3-B027-A4AF759FE0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8213" y="1773556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8" name="Line 146">
            <a:extLst>
              <a:ext uri="{FF2B5EF4-FFF2-40B4-BE49-F238E27FC236}">
                <a16:creationId xmlns:a16="http://schemas.microsoft.com/office/drawing/2014/main" id="{9604FD2D-D63B-4DE1-97A5-0E22BDB2FE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67663" y="1773556"/>
            <a:ext cx="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59" name="Line 147">
            <a:extLst>
              <a:ext uri="{FF2B5EF4-FFF2-40B4-BE49-F238E27FC236}">
                <a16:creationId xmlns:a16="http://schemas.microsoft.com/office/drawing/2014/main" id="{13D2FC00-D9E8-4724-85FC-0DF7A664808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8213" y="1773555"/>
            <a:ext cx="575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2" name="Rectangle 150">
            <a:extLst>
              <a:ext uri="{FF2B5EF4-FFF2-40B4-BE49-F238E27FC236}">
                <a16:creationId xmlns:a16="http://schemas.microsoft.com/office/drawing/2014/main" id="{00E60B3D-B2B4-4210-B26B-E44BB01FB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971" y="1585436"/>
            <a:ext cx="260350" cy="144462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굴림" panose="020B0600000101010101" pitchFamily="50" charset="-127"/>
                <a:cs typeface="+mn-cs"/>
              </a:rPr>
              <a:t>1903</a:t>
            </a:r>
          </a:p>
        </p:txBody>
      </p:sp>
      <p:sp>
        <p:nvSpPr>
          <p:cNvPr id="68" name="Line 94">
            <a:extLst>
              <a:ext uri="{FF2B5EF4-FFF2-40B4-BE49-F238E27FC236}">
                <a16:creationId xmlns:a16="http://schemas.microsoft.com/office/drawing/2014/main" id="{4C53936D-789C-410C-928B-44FE78D9EA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30526" y="1916430"/>
            <a:ext cx="10162" cy="8313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69" name="Text Box 77">
            <a:extLst>
              <a:ext uri="{FF2B5EF4-FFF2-40B4-BE49-F238E27FC236}">
                <a16:creationId xmlns:a16="http://schemas.microsoft.com/office/drawing/2014/main" id="{518E4758-028D-4145-A295-EDB2EA148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9019" y="549275"/>
            <a:ext cx="3743483" cy="40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스트리밍 </a:t>
            </a:r>
            <a:r>
              <a:rPr kumimoji="1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서비스 소개 사이트</a:t>
            </a:r>
            <a:endParaRPr kumimoji="1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99CC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0" name="Text Box 78">
            <a:extLst>
              <a:ext uri="{FF2B5EF4-FFF2-40B4-BE49-F238E27FC236}">
                <a16:creationId xmlns:a16="http://schemas.microsoft.com/office/drawing/2014/main" id="{6C13EDC2-DC9F-46DD-B5C7-5E452413B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0101" y="476250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장 소 연</a:t>
            </a:r>
          </a:p>
        </p:txBody>
      </p:sp>
      <p:sp>
        <p:nvSpPr>
          <p:cNvPr id="71" name="Text Box 79">
            <a:extLst>
              <a:ext uri="{FF2B5EF4-FFF2-40B4-BE49-F238E27FC236}">
                <a16:creationId xmlns:a16="http://schemas.microsoft.com/office/drawing/2014/main" id="{C47B0CEF-CCC1-4992-8044-47107F9BC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7776" y="491725"/>
            <a:ext cx="1368425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2020. 06. 17</a:t>
            </a:r>
          </a:p>
        </p:txBody>
      </p:sp>
      <p:sp>
        <p:nvSpPr>
          <p:cNvPr id="74" name="Text Box 82">
            <a:extLst>
              <a:ext uri="{FF2B5EF4-FFF2-40B4-BE49-F238E27FC236}">
                <a16:creationId xmlns:a16="http://schemas.microsoft.com/office/drawing/2014/main" id="{E19CF1B5-F2EF-4E79-98EE-60DD12AE2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2775" y="1035051"/>
            <a:ext cx="93662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MENU</a:t>
            </a:r>
            <a:endParaRPr kumimoji="1" lang="en-US" altLang="ko-KR" sz="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5" name="Text Box 83">
            <a:extLst>
              <a:ext uri="{FF2B5EF4-FFF2-40B4-BE49-F238E27FC236}">
                <a16:creationId xmlns:a16="http://schemas.microsoft.com/office/drawing/2014/main" id="{05D18E5B-B40B-41BB-80A6-518D660D8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447" y="1263735"/>
            <a:ext cx="9366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6699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메인 페이지</a:t>
            </a:r>
            <a:endParaRPr kumimoji="1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6699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  <p:sp>
        <p:nvSpPr>
          <p:cNvPr id="76" name="Text Box 84">
            <a:extLst>
              <a:ext uri="{FF2B5EF4-FFF2-40B4-BE49-F238E27FC236}">
                <a16:creationId xmlns:a16="http://schemas.microsoft.com/office/drawing/2014/main" id="{F867D43A-694D-49F6-84F2-10231275E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6144" y="1260475"/>
            <a:ext cx="4799156" cy="22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/18114414 </a:t>
            </a:r>
            <a:r>
              <a:rPr lang="ko-KR" altLang="en-US" sz="8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장소연</a:t>
            </a: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/nintroduce.html,    /18114414 </a:t>
            </a:r>
            <a:r>
              <a:rPr lang="ko-KR" altLang="en-US" sz="8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장소연</a:t>
            </a:r>
            <a:r>
              <a:rPr lang="en-US" altLang="ko-KR" sz="8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/wintroduce.html</a:t>
            </a:r>
          </a:p>
        </p:txBody>
      </p:sp>
      <p:sp>
        <p:nvSpPr>
          <p:cNvPr id="84" name="Text Box 152">
            <a:extLst>
              <a:ext uri="{FF2B5EF4-FFF2-40B4-BE49-F238E27FC236}">
                <a16:creationId xmlns:a16="http://schemas.microsoft.com/office/drawing/2014/main" id="{CA6FDE0F-7B38-493E-974A-C23CD822A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2" y="1844672"/>
            <a:ext cx="2439023" cy="7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A area_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선택한 서비스의 로고를 상단에 크게 배치하여 무슨 서비스의 메뉴를 제공하고 있는지 알게 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85" name="Text Box 153">
            <a:extLst>
              <a:ext uri="{FF2B5EF4-FFF2-40B4-BE49-F238E27FC236}">
                <a16:creationId xmlns:a16="http://schemas.microsoft.com/office/drawing/2014/main" id="{CA7E390E-E1EE-4D76-9AE8-19EC87A0D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7692" y="2889407"/>
            <a:ext cx="2439023" cy="1220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0803" tIns="50402" rIns="100803" bIns="50402">
            <a:spAutoFit/>
          </a:bodyPr>
          <a:lstStyle>
            <a:lvl1pPr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defTabSz="1008063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008063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rgbClr val="99CC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B area_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사용자가 제공받고 싶은 메뉴를 한번에 확인하고 선택할 수 있도록 나란히 배치한다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.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 panose="020B0600000101010101" pitchFamily="50" charset="-127"/>
                <a:ea typeface="돋움" panose="020B0600000101010101" pitchFamily="50" charset="-127"/>
                <a:cs typeface="+mn-cs"/>
              </a:rPr>
              <a:t>어떤 메뉴를 선택하는지 잘 보이게 하기 위해 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hover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사용하여 버튼 테두리에 애니메이션을 준다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 panose="020B0600000101010101" pitchFamily="50" charset="-127"/>
              <a:ea typeface="돋움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234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19F22A-BFF8-4504-9149-A0A2912764A1}"/>
              </a:ext>
            </a:extLst>
          </p:cNvPr>
          <p:cNvSpPr txBox="1"/>
          <p:nvPr/>
        </p:nvSpPr>
        <p:spPr>
          <a:xfrm>
            <a:off x="1736521" y="159391"/>
            <a:ext cx="115929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 err="1"/>
              <a:t>넷플릭스</a:t>
            </a:r>
            <a:r>
              <a:rPr lang="ko-KR" altLang="en-US" sz="1200" dirty="0"/>
              <a:t>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79634-CD2F-4EA7-BD90-77283240B730}"/>
              </a:ext>
            </a:extLst>
          </p:cNvPr>
          <p:cNvSpPr txBox="1"/>
          <p:nvPr/>
        </p:nvSpPr>
        <p:spPr>
          <a:xfrm>
            <a:off x="4685993" y="159390"/>
            <a:ext cx="1305165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200" dirty="0"/>
              <a:t>nintroduce.html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79A7-0482-4906-AEC0-256C2F040BC5}"/>
              </a:ext>
            </a:extLst>
          </p:cNvPr>
          <p:cNvSpPr txBox="1"/>
          <p:nvPr/>
        </p:nvSpPr>
        <p:spPr>
          <a:xfrm>
            <a:off x="9123769" y="591261"/>
            <a:ext cx="176522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200" dirty="0"/>
              <a:t>장 소 연</a:t>
            </a:r>
            <a:r>
              <a:rPr lang="en-US" altLang="ko-KR" sz="1200" dirty="0"/>
              <a:t>	20/06/15</a:t>
            </a:r>
            <a:endParaRPr lang="ko-KR" altLang="en-US" sz="120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CAAA3B-B2E7-433C-81E3-F79B66F2FD80}"/>
              </a:ext>
            </a:extLst>
          </p:cNvPr>
          <p:cNvGrpSpPr/>
          <p:nvPr/>
        </p:nvGrpSpPr>
        <p:grpSpPr>
          <a:xfrm>
            <a:off x="3022477" y="5485720"/>
            <a:ext cx="4293962" cy="847966"/>
            <a:chOff x="2063750" y="4724400"/>
            <a:chExt cx="4689388" cy="1056208"/>
          </a:xfrm>
        </p:grpSpPr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92988373-BA45-43C6-BAF7-76F1B0BE2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4724400"/>
              <a:ext cx="4689388" cy="105620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>
                <a:solidFill>
                  <a:srgbClr val="000000"/>
                </a:solidFill>
              </a:endParaRPr>
            </a:p>
          </p:txBody>
        </p:sp>
        <p:sp>
          <p:nvSpPr>
            <p:cNvPr id="13" name="Text Box 16">
              <a:extLst>
                <a:ext uri="{FF2B5EF4-FFF2-40B4-BE49-F238E27FC236}">
                  <a16:creationId xmlns:a16="http://schemas.microsoft.com/office/drawing/2014/main" id="{CB96F635-DDB5-4195-9BB6-9169AE5FB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4819" y="4876593"/>
              <a:ext cx="1325571" cy="30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>
                  <a:solidFill>
                    <a:srgbClr val="000000"/>
                  </a:solidFill>
                </a:rPr>
                <a:t>상단 </a:t>
              </a:r>
              <a:r>
                <a:rPr lang="en-US" altLang="ko-KR" dirty="0">
                  <a:solidFill>
                    <a:srgbClr val="000000"/>
                  </a:solidFill>
                </a:rPr>
                <a:t>NETLIX </a:t>
              </a:r>
              <a:r>
                <a:rPr lang="ko-KR" altLang="en-US" dirty="0">
                  <a:solidFill>
                    <a:srgbClr val="000000"/>
                  </a:solidFill>
                </a:rPr>
                <a:t>로고</a:t>
              </a:r>
            </a:p>
          </p:txBody>
        </p: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9A32C19E-0A35-42D6-A36F-7717B6FB5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0517" y="5262953"/>
              <a:ext cx="914176" cy="306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000000"/>
                  </a:solidFill>
                </a:rPr>
                <a:t>netflix.html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052C80C-234D-4DFA-AD88-0DAF31583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21" r="1967"/>
          <a:stretch/>
        </p:blipFill>
        <p:spPr>
          <a:xfrm>
            <a:off x="2644328" y="1118591"/>
            <a:ext cx="5053377" cy="4191004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9FEAAD52-CD19-425C-98F5-3C58D8628711}"/>
              </a:ext>
            </a:extLst>
          </p:cNvPr>
          <p:cNvCxnSpPr>
            <a:cxnSpLocks/>
          </p:cNvCxnSpPr>
          <p:nvPr/>
        </p:nvCxnSpPr>
        <p:spPr>
          <a:xfrm flipV="1">
            <a:off x="5177846" y="3370068"/>
            <a:ext cx="4645662" cy="645952"/>
          </a:xfrm>
          <a:prstGeom prst="bentConnector3">
            <a:avLst>
              <a:gd name="adj1" fmla="val 161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15D2CEB-9838-4AB2-8E9E-AF2F703E0AEE}"/>
              </a:ext>
            </a:extLst>
          </p:cNvPr>
          <p:cNvCxnSpPr>
            <a:cxnSpLocks/>
          </p:cNvCxnSpPr>
          <p:nvPr/>
        </p:nvCxnSpPr>
        <p:spPr>
          <a:xfrm flipV="1">
            <a:off x="5177846" y="2683132"/>
            <a:ext cx="4645662" cy="236237"/>
          </a:xfrm>
          <a:prstGeom prst="bentConnector3">
            <a:avLst>
              <a:gd name="adj1" fmla="val -13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13">
            <a:extLst>
              <a:ext uri="{FF2B5EF4-FFF2-40B4-BE49-F238E27FC236}">
                <a16:creationId xmlns:a16="http://schemas.microsoft.com/office/drawing/2014/main" id="{9163A507-8B3C-4E1A-B3F6-6D4454940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1806" y="2539640"/>
            <a:ext cx="154721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넷플릭스에</a:t>
            </a:r>
            <a:r>
              <a:rPr lang="ko-KR" altLang="en-US" sz="1100" dirty="0">
                <a:solidFill>
                  <a:srgbClr val="000000"/>
                </a:solidFill>
              </a:rPr>
              <a:t> 대한 설명</a:t>
            </a:r>
          </a:p>
        </p:txBody>
      </p:sp>
      <p:sp>
        <p:nvSpPr>
          <p:cNvPr id="26" name="Text Box 13">
            <a:extLst>
              <a:ext uri="{FF2B5EF4-FFF2-40B4-BE49-F238E27FC236}">
                <a16:creationId xmlns:a16="http://schemas.microsoft.com/office/drawing/2014/main" id="{4208D285-ED1B-4D0D-9B21-7B4FFB319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1806" y="3100953"/>
            <a:ext cx="1452642" cy="56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 err="1">
                <a:solidFill>
                  <a:srgbClr val="000000"/>
                </a:solidFill>
              </a:rPr>
              <a:t>넷플릭스</a:t>
            </a:r>
            <a:r>
              <a:rPr lang="ko-KR" altLang="en-US" sz="1100" dirty="0">
                <a:solidFill>
                  <a:srgbClr val="000000"/>
                </a:solidFill>
              </a:rPr>
              <a:t> 본사 주소</a:t>
            </a:r>
            <a:r>
              <a:rPr lang="en-US" altLang="ko-KR" sz="1100" dirty="0">
                <a:solidFill>
                  <a:srgbClr val="000000"/>
                </a:solidFill>
              </a:rPr>
              <a:t>,</a:t>
            </a: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전화번호</a:t>
            </a:r>
            <a:r>
              <a:rPr lang="en-US" altLang="ko-KR" sz="1100" dirty="0">
                <a:solidFill>
                  <a:srgbClr val="000000"/>
                </a:solidFill>
              </a:rPr>
              <a:t>, </a:t>
            </a:r>
            <a:r>
              <a:rPr lang="ko-KR" altLang="en-US" sz="1100" dirty="0">
                <a:solidFill>
                  <a:srgbClr val="000000"/>
                </a:solidFill>
              </a:rPr>
              <a:t>이용시간</a:t>
            </a: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271EC905-4C41-4FCD-8705-DE79789E1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82796" y="5082654"/>
            <a:ext cx="1886958" cy="56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100" dirty="0">
                <a:solidFill>
                  <a:srgbClr val="000000"/>
                </a:solidFill>
              </a:rPr>
              <a:t>상단 로고 아이콘 클릭 시 버튼 선택 화면으로 </a:t>
            </a:r>
            <a:r>
              <a:rPr lang="ko-KR" altLang="en-US" sz="1100" dirty="0" err="1">
                <a:solidFill>
                  <a:srgbClr val="000000"/>
                </a:solidFill>
              </a:rPr>
              <a:t>돌아감</a:t>
            </a:r>
            <a:endParaRPr lang="en-US" altLang="ko-KR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39581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기본 디자인">
  <a:themeElements>
    <a:clrScheme name="1_기본 디자인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CC66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E2B8"/>
      </a:accent5>
      <a:accent6>
        <a:srgbClr val="0000E7"/>
      </a:accent6>
      <a:hlink>
        <a:srgbClr val="CC00CC"/>
      </a:hlink>
      <a:folHlink>
        <a:srgbClr val="C0C0C0"/>
      </a:folHlink>
    </a:clrScheme>
    <a:fontScheme name="1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1179</Words>
  <Application>Microsoft Office PowerPoint</Application>
  <PresentationFormat>와이드스크린</PresentationFormat>
  <Paragraphs>251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굴림</vt:lpstr>
      <vt:lpstr>굴림체</vt:lpstr>
      <vt:lpstr>돋움</vt:lpstr>
      <vt:lpstr>맑은 고딕</vt:lpstr>
      <vt:lpstr>Arial</vt:lpstr>
      <vt:lpstr>Trebuchet MS</vt:lpstr>
      <vt:lpstr>Office 테마</vt:lpstr>
      <vt:lpstr>1_기본 디자인</vt:lpstr>
      <vt:lpstr>기본 디자인</vt:lpstr>
      <vt:lpstr>스토리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스토리 보드</dc:title>
  <dc:creator>re02</dc:creator>
  <cp:lastModifiedBy>LG</cp:lastModifiedBy>
  <cp:revision>51</cp:revision>
  <dcterms:created xsi:type="dcterms:W3CDTF">2015-04-28T08:02:24Z</dcterms:created>
  <dcterms:modified xsi:type="dcterms:W3CDTF">2020-06-17T16:55:04Z</dcterms:modified>
</cp:coreProperties>
</file>